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tags/tag2.xml" ContentType="application/vnd.openxmlformats-officedocument.presentationml.tags+xml"/>
  <Override PartName="/ppt/tags/tag3.xml" ContentType="application/vnd.openxmlformats-officedocument.presentationml.tags+xml"/>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12"/>
  </p:notesMasterIdLst>
  <p:sldIdLst>
    <p:sldId id="261" r:id="rId2"/>
    <p:sldId id="262" r:id="rId3"/>
    <p:sldId id="269" r:id="rId4"/>
    <p:sldId id="270" r:id="rId5"/>
    <p:sldId id="271" r:id="rId6"/>
    <p:sldId id="272" r:id="rId7"/>
    <p:sldId id="273" r:id="rId8"/>
    <p:sldId id="275" r:id="rId9"/>
    <p:sldId id="274" r:id="rId10"/>
    <p:sldId id="276" r:id="rId11"/>
  </p:sldIdLst>
  <p:sldSz cx="9144000" cy="6858000" type="screen4x3"/>
  <p:notesSz cx="6858000" cy="9144000"/>
  <p:defaultTextStyle>
    <a:defPPr>
      <a:defRPr lang="el-GR"/>
    </a:defPPr>
    <a:lvl1pPr marL="0" algn="l" defTabSz="914400" rtl="0" eaLnBrk="1" latinLnBrk="0" hangingPunct="1">
      <a:defRPr lang="el-GR" sz="1800" kern="1200">
        <a:solidFill>
          <a:schemeClr val="tx1"/>
        </a:solidFill>
        <a:latin typeface="+mn-lt"/>
        <a:ea typeface="+mn-ea"/>
        <a:cs typeface="+mn-cs"/>
      </a:defRPr>
    </a:lvl1pPr>
    <a:lvl2pPr marL="457200" algn="l" defTabSz="914400" rtl="0" eaLnBrk="1" latinLnBrk="0" hangingPunct="1">
      <a:defRPr lang="el-GR" sz="1800" kern="1200">
        <a:solidFill>
          <a:schemeClr val="tx1"/>
        </a:solidFill>
        <a:latin typeface="+mn-lt"/>
        <a:ea typeface="+mn-ea"/>
        <a:cs typeface="+mn-cs"/>
      </a:defRPr>
    </a:lvl2pPr>
    <a:lvl3pPr marL="914400" algn="l" defTabSz="914400" rtl="0" eaLnBrk="1" latinLnBrk="0" hangingPunct="1">
      <a:defRPr lang="el-GR" sz="1800" kern="1200">
        <a:solidFill>
          <a:schemeClr val="tx1"/>
        </a:solidFill>
        <a:latin typeface="+mn-lt"/>
        <a:ea typeface="+mn-ea"/>
        <a:cs typeface="+mn-cs"/>
      </a:defRPr>
    </a:lvl3pPr>
    <a:lvl4pPr marL="1371600" algn="l" defTabSz="914400" rtl="0" eaLnBrk="1" latinLnBrk="0" hangingPunct="1">
      <a:defRPr lang="el-GR" sz="1800" kern="1200">
        <a:solidFill>
          <a:schemeClr val="tx1"/>
        </a:solidFill>
        <a:latin typeface="+mn-lt"/>
        <a:ea typeface="+mn-ea"/>
        <a:cs typeface="+mn-cs"/>
      </a:defRPr>
    </a:lvl4pPr>
    <a:lvl5pPr marL="1828800" algn="l" defTabSz="914400" rtl="0" eaLnBrk="1" latinLnBrk="0" hangingPunct="1">
      <a:defRPr lang="el-GR" sz="1800" kern="1200">
        <a:solidFill>
          <a:schemeClr val="tx1"/>
        </a:solidFill>
        <a:latin typeface="+mn-lt"/>
        <a:ea typeface="+mn-ea"/>
        <a:cs typeface="+mn-cs"/>
      </a:defRPr>
    </a:lvl5pPr>
    <a:lvl6pPr marL="2286000" algn="l" defTabSz="914400" rtl="0" eaLnBrk="1" latinLnBrk="0" hangingPunct="1">
      <a:defRPr lang="el-GR" sz="1800" kern="1200">
        <a:solidFill>
          <a:schemeClr val="tx1"/>
        </a:solidFill>
        <a:latin typeface="+mn-lt"/>
        <a:ea typeface="+mn-ea"/>
        <a:cs typeface="+mn-cs"/>
      </a:defRPr>
    </a:lvl6pPr>
    <a:lvl7pPr marL="2743200" algn="l" defTabSz="914400" rtl="0" eaLnBrk="1" latinLnBrk="0" hangingPunct="1">
      <a:defRPr lang="el-GR" sz="1800" kern="1200">
        <a:solidFill>
          <a:schemeClr val="tx1"/>
        </a:solidFill>
        <a:latin typeface="+mn-lt"/>
        <a:ea typeface="+mn-ea"/>
        <a:cs typeface="+mn-cs"/>
      </a:defRPr>
    </a:lvl7pPr>
    <a:lvl8pPr marL="3200400" algn="l" defTabSz="914400" rtl="0" eaLnBrk="1" latinLnBrk="0" hangingPunct="1">
      <a:defRPr lang="el-GR" sz="1800" kern="1200">
        <a:solidFill>
          <a:schemeClr val="tx1"/>
        </a:solidFill>
        <a:latin typeface="+mn-lt"/>
        <a:ea typeface="+mn-ea"/>
        <a:cs typeface="+mn-cs"/>
      </a:defRPr>
    </a:lvl8pPr>
    <a:lvl9pPr marL="3657600" algn="l" defTabSz="914400" rtl="0" eaLnBrk="1" latinLnBrk="0" hangingPunct="1">
      <a:defRPr lang="el-GR" sz="1800" kern="1200">
        <a:solidFill>
          <a:schemeClr val="tx1"/>
        </a:solidFill>
        <a:latin typeface="+mn-lt"/>
        <a:ea typeface="+mn-ea"/>
        <a:cs typeface="+mn-cs"/>
      </a:defRPr>
    </a:lvl9pPr>
  </p:defaultTextStyle>
  <p:extLst>
    <p:ext uri="{521415D9-36F7-43E2-AB2F-B90AF26B5E84}">
      <p14:sectionLst xmlns:p14="http://schemas.microsoft.com/office/powerpoint/2010/main" xmlns="">
        <p14:section name="Προεπιλεγμένη ενότητα" id="{992832F5-EA01-48E5-B403-87E193F50680}">
          <p14:sldIdLst/>
        </p14:section>
        <p14:section name="Επισκόπηση έργου" id="{087866C3-7028-482C-8D34-6BF5363FBD75}">
          <p14:sldIdLst>
            <p14:sldId id="261"/>
          </p14:sldIdLst>
        </p14:section>
        <p14:section name="Ενημέρωση κατάστασης" id="{521DEF98-8796-4632-831A-16252E9A6054}">
          <p14:sldIdLst>
            <p14:sldId id="262"/>
          </p14:sldIdLst>
        </p14:section>
        <p14:section name="Λωρίδα χρόνου" id="{CF24EBA6-C924-424D-AC31-A4B9992A87E0}">
          <p14:sldIdLst>
            <p14:sldId id="269"/>
            <p14:sldId id="270"/>
            <p14:sldId id="271"/>
            <p14:sldId id="272"/>
          </p14:sldIdLst>
        </p14:section>
        <p14:section name="Επόμενα βήματα και στοιχεία ενεργειών" id="{C24C98EC-938D-4034-8DB8-5E8DBF16E3CB}">
          <p14:sldIdLst>
            <p14:sldId id="273"/>
            <p14:sldId id="275"/>
            <p14:sldId id="274"/>
            <p14:sldId id="276"/>
          </p14:sldIdLst>
        </p14:section>
        <p14:section name="Παράρτημα" id="{E35CCD6A-2288-476E-BC93-C75323AE1F32}">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0"/>
      </p:ext>
    </p:extLst>
  </p:showPr>
  <p:clrMru>
    <a:srgbClr val="A43D3A"/>
  </p:clrMru>
  <p:extLst>
    <p:ext uri="{E76CE94A-603C-4142-B9EB-6D1370010A27}">
      <p14:discardImageEditData xmlns:p14="http://schemas.microsoft.com/office/powerpoint/2010/main" xmlns="" val="1"/>
    </p:ext>
    <p:ext uri="{D31A062A-798A-4329-ABDD-BBA856620510}">
      <p14:defaultImageDpi xmlns:p14="http://schemas.microsoft.com/office/powerpoint/2010/main" xmlns="" val="96"/>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35" autoAdjust="0"/>
    <p:restoredTop sz="88187" autoAdjust="0"/>
  </p:normalViewPr>
  <p:slideViewPr>
    <p:cSldViewPr>
      <p:cViewPr varScale="1">
        <p:scale>
          <a:sx n="95" d="100"/>
          <a:sy n="95" d="100"/>
        </p:scale>
        <p:origin x="-174" y="-108"/>
      </p:cViewPr>
      <p:guideLst>
        <p:guide orient="horz" pos="2160"/>
        <p:guide orient="horz" pos="576"/>
        <p:guide pos="2880"/>
        <p:guide pos="28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302"/>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2.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latinLnBrk="0">
              <a:defRPr lang="el-GR" sz="1200"/>
            </a:lvl1pPr>
          </a:lstStyle>
          <a:p>
            <a:endParaRPr lang="el-G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latinLnBrk="0">
              <a:defRPr lang="el-GR" sz="1200"/>
            </a:lvl1pPr>
          </a:lstStyle>
          <a:p>
            <a:fld id="{724506C0-3FFE-45A5-803D-9F4FC5464A70}" type="datetimeFigureOut">
              <a:rPr/>
              <a:pPr/>
              <a:t>13/2/2014</a:t>
            </a:fld>
            <a:endParaRPr lang="el-G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a:t>Επεξεργασία στυλ υποδείγματος κειμένου</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latinLnBrk="0">
              <a:defRPr lang="el-GR" sz="1200"/>
            </a:lvl1pPr>
          </a:lstStyle>
          <a:p>
            <a:endParaRPr lang="el-G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latinLnBrk="0">
              <a:defRPr lang="el-GR" sz="1200"/>
            </a:lvl1pPr>
          </a:lstStyle>
          <a:p>
            <a:fld id="{F8646707-6BBD-41A9-B4DF-0C76A73A2D2A}" type="slidenum">
              <a:rPr/>
              <a:pPr/>
              <a:t>‹#›</a:t>
            </a:fld>
            <a:endParaRPr lang="el-GR"/>
          </a:p>
        </p:txBody>
      </p:sp>
    </p:spTree>
    <p:extLst>
      <p:ext uri="{BB962C8B-B14F-4D97-AF65-F5344CB8AC3E}">
        <p14:creationId xmlns:p14="http://schemas.microsoft.com/office/powerpoint/2010/main" xmlns="" val="981378893"/>
      </p:ext>
    </p:extLst>
  </p:cSld>
  <p:clrMap bg1="lt1" tx1="dk1" bg2="lt2" tx2="dk2" accent1="accent1" accent2="accent2" accent3="accent3" accent4="accent4" accent5="accent5" accent6="accent6" hlink="hlink" folHlink="folHlink"/>
  <p:notesStyle>
    <a:lvl1pPr marL="0" algn="l" defTabSz="914400" rtl="0" eaLnBrk="1" latinLnBrk="0" hangingPunct="1">
      <a:defRPr lang="el-GR" sz="1200" kern="1200">
        <a:solidFill>
          <a:schemeClr val="tx1"/>
        </a:solidFill>
        <a:latin typeface="+mn-lt"/>
        <a:ea typeface="+mn-ea"/>
        <a:cs typeface="+mn-cs"/>
      </a:defRPr>
    </a:lvl1pPr>
    <a:lvl2pPr marL="457200" algn="l" defTabSz="914400" rtl="0" eaLnBrk="1" latinLnBrk="0" hangingPunct="1">
      <a:defRPr lang="el-GR" sz="1200" kern="1200">
        <a:solidFill>
          <a:schemeClr val="tx1"/>
        </a:solidFill>
        <a:latin typeface="+mn-lt"/>
        <a:ea typeface="+mn-ea"/>
        <a:cs typeface="+mn-cs"/>
      </a:defRPr>
    </a:lvl2pPr>
    <a:lvl3pPr marL="914400" algn="l" defTabSz="914400" rtl="0" eaLnBrk="1" latinLnBrk="0" hangingPunct="1">
      <a:defRPr lang="el-GR" sz="1200" kern="1200">
        <a:solidFill>
          <a:schemeClr val="tx1"/>
        </a:solidFill>
        <a:latin typeface="+mn-lt"/>
        <a:ea typeface="+mn-ea"/>
        <a:cs typeface="+mn-cs"/>
      </a:defRPr>
    </a:lvl3pPr>
    <a:lvl4pPr marL="1371600" algn="l" defTabSz="914400" rtl="0" eaLnBrk="1" latinLnBrk="0" hangingPunct="1">
      <a:defRPr lang="el-GR" sz="1200" kern="1200">
        <a:solidFill>
          <a:schemeClr val="tx1"/>
        </a:solidFill>
        <a:latin typeface="+mn-lt"/>
        <a:ea typeface="+mn-ea"/>
        <a:cs typeface="+mn-cs"/>
      </a:defRPr>
    </a:lvl4pPr>
    <a:lvl5pPr marL="1828800" algn="l" defTabSz="914400" rtl="0" eaLnBrk="1" latinLnBrk="0" hangingPunct="1">
      <a:defRPr lang="el-GR" sz="1200" kern="1200">
        <a:solidFill>
          <a:schemeClr val="tx1"/>
        </a:solidFill>
        <a:latin typeface="+mn-lt"/>
        <a:ea typeface="+mn-ea"/>
        <a:cs typeface="+mn-cs"/>
      </a:defRPr>
    </a:lvl5pPr>
    <a:lvl6pPr marL="2286000" algn="l" defTabSz="914400" rtl="0" eaLnBrk="1" latinLnBrk="0" hangingPunct="1">
      <a:defRPr lang="el-GR" sz="1200" kern="1200">
        <a:solidFill>
          <a:schemeClr val="tx1"/>
        </a:solidFill>
        <a:latin typeface="+mn-lt"/>
        <a:ea typeface="+mn-ea"/>
        <a:cs typeface="+mn-cs"/>
      </a:defRPr>
    </a:lvl6pPr>
    <a:lvl7pPr marL="2743200" algn="l" defTabSz="914400" rtl="0" eaLnBrk="1" latinLnBrk="0" hangingPunct="1">
      <a:defRPr lang="el-GR" sz="1200" kern="1200">
        <a:solidFill>
          <a:schemeClr val="tx1"/>
        </a:solidFill>
        <a:latin typeface="+mn-lt"/>
        <a:ea typeface="+mn-ea"/>
        <a:cs typeface="+mn-cs"/>
      </a:defRPr>
    </a:lvl7pPr>
    <a:lvl8pPr marL="3200400" algn="l" defTabSz="914400" rtl="0" eaLnBrk="1" latinLnBrk="0" hangingPunct="1">
      <a:defRPr lang="el-GR" sz="1200" kern="1200">
        <a:solidFill>
          <a:schemeClr val="tx1"/>
        </a:solidFill>
        <a:latin typeface="+mn-lt"/>
        <a:ea typeface="+mn-ea"/>
        <a:cs typeface="+mn-cs"/>
      </a:defRPr>
    </a:lvl8pPr>
    <a:lvl9pPr marL="3657600" algn="l" defTabSz="914400" rtl="0" eaLnBrk="1" latinLnBrk="0" hangingPunct="1">
      <a:defRPr lang="el-G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l-GR" dirty="0" smtClean="0"/>
              <a:t>Τι είναι το έργο</a:t>
            </a:r>
            <a:r>
              <a:rPr lang="el-GR" baseline="0" dirty="0" smtClean="0"/>
              <a:t> σχετικά με;</a:t>
            </a:r>
          </a:p>
          <a:p>
            <a:r>
              <a:rPr lang="el-GR" dirty="0" smtClean="0"/>
              <a:t>Ορισμός</a:t>
            </a:r>
            <a:r>
              <a:rPr lang="el-GR" baseline="0" dirty="0" smtClean="0"/>
              <a:t> ο σκοπός αυτού του έργου</a:t>
            </a:r>
          </a:p>
          <a:p>
            <a:pPr lvl="1"/>
            <a:r>
              <a:rPr lang="el-GR" dirty="0" smtClean="0"/>
              <a:t>Είναι παρόμοιο με έργα του παρελθόντος ή είναι νέα προσπάθεια;</a:t>
            </a:r>
          </a:p>
          <a:p>
            <a:r>
              <a:rPr lang="el-GR" baseline="0" dirty="0" smtClean="0"/>
              <a:t>Ορίστε το εύρος αυτού του έργου</a:t>
            </a:r>
          </a:p>
          <a:p>
            <a:pPr lvl="1"/>
            <a:r>
              <a:rPr lang="el-GR" baseline="0" dirty="0" smtClean="0"/>
              <a:t>Είναι ανεξάρτητο έργο ή σχετίζεται με άλλα έργα;</a:t>
            </a:r>
          </a:p>
          <a:p>
            <a:pPr lvl="0"/>
            <a:endParaRPr lang="el-GR" baseline="0" dirty="0" smtClean="0"/>
          </a:p>
          <a:p>
            <a:pPr lvl="0"/>
            <a:r>
              <a:rPr lang="el-GR" baseline="0" dirty="0" smtClean="0"/>
              <a:t>* Σημειώστε ότι αυτή η διαφάνεια δεν είναι απαραίτητη για συσκέψεις εβδομαδιαίας κατάστασης</a:t>
            </a:r>
            <a:endParaRPr lang="el-GR" dirty="0" smtClean="0"/>
          </a:p>
          <a:p>
            <a:endParaRPr lang="el-GR" dirty="0"/>
          </a:p>
        </p:txBody>
      </p:sp>
      <p:sp>
        <p:nvSpPr>
          <p:cNvPr id="4" name="Slide Number Placeholder 3"/>
          <p:cNvSpPr>
            <a:spLocks noGrp="1"/>
          </p:cNvSpPr>
          <p:nvPr>
            <p:ph type="sldNum" sz="quarter" idx="10"/>
          </p:nvPr>
        </p:nvSpPr>
        <p:spPr/>
        <p:txBody>
          <a:bodyPr/>
          <a:lstStyle/>
          <a:p>
            <a:fld id="{5E0C3846-8D4C-4326-8BC7-9B455A036298}" type="slidenum">
              <a:rPr lang="el-GR" smtClean="0"/>
              <a:pPr/>
              <a:t>1</a:t>
            </a:fld>
            <a:endParaRPr lang="el-G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charset="0"/>
              <a:buNone/>
            </a:pPr>
            <a:r>
              <a:rPr lang="el-GR" dirty="0" smtClean="0"/>
              <a:t>* Εάν οποιοδήποτε από</a:t>
            </a:r>
            <a:r>
              <a:rPr lang="el-GR" baseline="0" dirty="0" smtClean="0"/>
              <a:t> αυτά τα ζητήματα προκάλεσαν καθυστέρηση στο χρονοδιάγραμμα ή χρειάζεται να συζητηθούν περισσότερο, συμπεριλαμβανομένων και λεπτομερειών στην επόμενη διαφάνεια.</a:t>
            </a:r>
          </a:p>
          <a:p>
            <a:pPr>
              <a:buFont typeface="Arial" charset="0"/>
              <a:buNone/>
            </a:pPr>
            <a:endParaRPr lang="el-GR" baseline="0" dirty="0" smtClean="0"/>
          </a:p>
        </p:txBody>
      </p:sp>
      <p:sp>
        <p:nvSpPr>
          <p:cNvPr id="4" name="Slide Number Placeholder 3"/>
          <p:cNvSpPr>
            <a:spLocks noGrp="1"/>
          </p:cNvSpPr>
          <p:nvPr>
            <p:ph type="sldNum" sz="quarter" idx="10"/>
          </p:nvPr>
        </p:nvSpPr>
        <p:spPr/>
        <p:txBody>
          <a:bodyPr/>
          <a:lstStyle/>
          <a:p>
            <a:fld id="{5E0C3846-8D4C-4326-8BC7-9B455A036298}" type="slidenum">
              <a:rPr lang="el-GR" smtClean="0"/>
              <a:pPr/>
              <a:t>2</a:t>
            </a:fld>
            <a:endParaRPr lang="el-G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F7258B2D-028A-411F-BDE5-CC6E56E942AF}" type="slidenum">
              <a:rPr lang="en-US" altLang="el-GR"/>
              <a:pPr/>
              <a:t>6</a:t>
            </a:fld>
            <a:endParaRPr lang="en-US" altLang="el-GR"/>
          </a:p>
        </p:txBody>
      </p:sp>
      <p:sp>
        <p:nvSpPr>
          <p:cNvPr id="148482" name="Rectangle 2"/>
          <p:cNvSpPr>
            <a:spLocks noGrp="1" noRot="1" noChangeAspect="1" noChangeArrowheads="1" noTextEdit="1"/>
          </p:cNvSpPr>
          <p:nvPr>
            <p:ph type="sldImg"/>
          </p:nvPr>
        </p:nvSpPr>
        <p:spPr>
          <a:xfrm>
            <a:off x="1143000" y="685800"/>
            <a:ext cx="4573588" cy="3430588"/>
          </a:xfrm>
          <a:ln/>
        </p:spPr>
      </p:sp>
      <p:sp>
        <p:nvSpPr>
          <p:cNvPr id="148483" name="Rectangle 3"/>
          <p:cNvSpPr>
            <a:spLocks noGrp="1" noChangeArrowheads="1"/>
          </p:cNvSpPr>
          <p:nvPr>
            <p:ph type="body" idx="1"/>
          </p:nvPr>
        </p:nvSpPr>
        <p:spPr>
          <a:xfrm>
            <a:off x="914400" y="4344988"/>
            <a:ext cx="5029200" cy="4113212"/>
          </a:xfrm>
        </p:spPr>
        <p:txBody>
          <a:bodyPr lIns="91112" tIns="45555" rIns="91112" bIns="45555"/>
          <a:lstStyle/>
          <a:p>
            <a:endParaRPr lang="en-CA" altLang="el-GR"/>
          </a:p>
        </p:txBody>
      </p:sp>
      <p:sp>
        <p:nvSpPr>
          <p:cNvPr id="148484" name="Rectangle 4"/>
          <p:cNvSpPr>
            <a:spLocks noChangeArrowheads="1"/>
          </p:cNvSpPr>
          <p:nvPr/>
        </p:nvSpPr>
        <p:spPr bwMode="auto">
          <a:xfrm>
            <a:off x="1066800" y="4495800"/>
            <a:ext cx="5029200" cy="411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1112" tIns="45555" rIns="91112" bIns="45555"/>
          <a:lstStyle>
            <a:lvl1pPr defTabSz="911225">
              <a:defRPr sz="2400">
                <a:solidFill>
                  <a:schemeClr val="tx1"/>
                </a:solidFill>
                <a:latin typeface="Times New Roman" pitchFamily="18" charset="0"/>
              </a:defRPr>
            </a:lvl1pPr>
            <a:lvl2pPr marL="455613" defTabSz="911225">
              <a:defRPr sz="2400">
                <a:solidFill>
                  <a:schemeClr val="tx1"/>
                </a:solidFill>
                <a:latin typeface="Times New Roman" pitchFamily="18" charset="0"/>
              </a:defRPr>
            </a:lvl2pPr>
            <a:lvl3pPr marL="911225" defTabSz="911225">
              <a:defRPr sz="2400">
                <a:solidFill>
                  <a:schemeClr val="tx1"/>
                </a:solidFill>
                <a:latin typeface="Times New Roman" pitchFamily="18" charset="0"/>
              </a:defRPr>
            </a:lvl3pPr>
            <a:lvl4pPr marL="1366838" defTabSz="911225">
              <a:defRPr sz="2400">
                <a:solidFill>
                  <a:schemeClr val="tx1"/>
                </a:solidFill>
                <a:latin typeface="Times New Roman" pitchFamily="18" charset="0"/>
              </a:defRPr>
            </a:lvl4pPr>
            <a:lvl5pPr marL="1822450" defTabSz="911225">
              <a:defRPr sz="2400">
                <a:solidFill>
                  <a:schemeClr val="tx1"/>
                </a:solidFill>
                <a:latin typeface="Times New Roman" pitchFamily="18" charset="0"/>
              </a:defRPr>
            </a:lvl5pPr>
            <a:lvl6pPr marL="2279650" defTabSz="911225" fontAlgn="base">
              <a:spcBef>
                <a:spcPct val="0"/>
              </a:spcBef>
              <a:spcAft>
                <a:spcPct val="0"/>
              </a:spcAft>
              <a:defRPr sz="2400">
                <a:solidFill>
                  <a:schemeClr val="tx1"/>
                </a:solidFill>
                <a:latin typeface="Times New Roman" pitchFamily="18" charset="0"/>
              </a:defRPr>
            </a:lvl6pPr>
            <a:lvl7pPr marL="2736850" defTabSz="911225" fontAlgn="base">
              <a:spcBef>
                <a:spcPct val="0"/>
              </a:spcBef>
              <a:spcAft>
                <a:spcPct val="0"/>
              </a:spcAft>
              <a:defRPr sz="2400">
                <a:solidFill>
                  <a:schemeClr val="tx1"/>
                </a:solidFill>
                <a:latin typeface="Times New Roman" pitchFamily="18" charset="0"/>
              </a:defRPr>
            </a:lvl7pPr>
            <a:lvl8pPr marL="3194050" defTabSz="911225" fontAlgn="base">
              <a:spcBef>
                <a:spcPct val="0"/>
              </a:spcBef>
              <a:spcAft>
                <a:spcPct val="0"/>
              </a:spcAft>
              <a:defRPr sz="2400">
                <a:solidFill>
                  <a:schemeClr val="tx1"/>
                </a:solidFill>
                <a:latin typeface="Times New Roman" pitchFamily="18" charset="0"/>
              </a:defRPr>
            </a:lvl8pPr>
            <a:lvl9pPr marL="3651250" defTabSz="911225" fontAlgn="base">
              <a:spcBef>
                <a:spcPct val="0"/>
              </a:spcBef>
              <a:spcAft>
                <a:spcPct val="0"/>
              </a:spcAft>
              <a:defRPr sz="2400">
                <a:solidFill>
                  <a:schemeClr val="tx1"/>
                </a:solidFill>
                <a:latin typeface="Times New Roman" pitchFamily="18" charset="0"/>
              </a:defRPr>
            </a:lvl9pPr>
          </a:lstStyle>
          <a:p>
            <a:pPr algn="ctr" eaLnBrk="0" hangingPunct="0"/>
            <a:r>
              <a:rPr lang="en-US" altLang="el-GR"/>
              <a:t>Notes</a:t>
            </a:r>
          </a:p>
          <a:p>
            <a:pPr algn="ctr" eaLnBrk="0" hangingPunct="0"/>
            <a:r>
              <a:rPr lang="en-US" altLang="el-G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5" Type="http://schemas.openxmlformats.org/officeDocument/2006/relationships/image" Target="../media/image5.jpeg"/><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email">
            <a:extLst>
              <a:ext uri="{28A0092B-C50C-407E-A947-70E740481C1C}">
                <a14:useLocalDpi xmlns:a14="http://schemas.microsoft.com/office/drawing/2010/main" xmlns=""/>
              </a:ext>
            </a:extLst>
          </a:blip>
          <a:stretch>
            <a:fillRect/>
          </a:stretch>
        </p:blipFill>
        <p:spPr>
          <a:xfrm>
            <a:off x="1" y="733203"/>
            <a:ext cx="9144000" cy="6124797"/>
          </a:xfrm>
          <a:prstGeom prst="rect">
            <a:avLst/>
          </a:prstGeom>
        </p:spPr>
      </p:pic>
      <p:pic>
        <p:nvPicPr>
          <p:cNvPr id="8" name="Picture 7"/>
          <p:cNvPicPr>
            <a:picLocks noChangeAspect="1"/>
          </p:cNvPicPr>
          <p:nvPr userDrawn="1"/>
        </p:nvPicPr>
        <p:blipFill rotWithShape="1">
          <a:blip r:embed="rId3" cstate="email">
            <a:extLst>
              <a:ext uri="{28A0092B-C50C-407E-A947-70E740481C1C}">
                <a14:useLocalDpi xmlns:a14="http://schemas.microsoft.com/office/drawing/2010/main" xmlns=""/>
              </a:ext>
            </a:extLst>
          </a:blip>
          <a:srcRect/>
          <a:stretch/>
        </p:blipFill>
        <p:spPr>
          <a:xfrm>
            <a:off x="6477000" y="1295400"/>
            <a:ext cx="901373" cy="901373"/>
          </a:xfrm>
          <a:prstGeom prst="ellipse">
            <a:avLst/>
          </a:prstGeom>
          <a:ln>
            <a:noFill/>
          </a:ln>
          <a:effectLst>
            <a:outerShdw blurRad="292100" dist="76200" dir="2700000" algn="tl" rotWithShape="0">
              <a:srgbClr val="333333">
                <a:alpha val="50000"/>
              </a:srgbClr>
            </a:outerShdw>
          </a:effectLst>
        </p:spPr>
      </p:pic>
      <p:pic>
        <p:nvPicPr>
          <p:cNvPr id="9" name="Picture 8"/>
          <p:cNvPicPr>
            <a:picLocks noChangeAspect="1"/>
          </p:cNvPicPr>
          <p:nvPr userDrawn="1"/>
        </p:nvPicPr>
        <p:blipFill rotWithShape="1">
          <a:blip r:embed="rId4" cstate="email">
            <a:extLst>
              <a:ext uri="{28A0092B-C50C-407E-A947-70E740481C1C}">
                <a14:useLocalDpi xmlns:a14="http://schemas.microsoft.com/office/drawing/2010/main" xmlns=""/>
              </a:ext>
            </a:extLst>
          </a:blip>
          <a:srcRect/>
          <a:stretch/>
        </p:blipFill>
        <p:spPr>
          <a:xfrm>
            <a:off x="5791200" y="1905000"/>
            <a:ext cx="1240461" cy="1240461"/>
          </a:xfrm>
          <a:prstGeom prst="ellipse">
            <a:avLst/>
          </a:prstGeom>
          <a:ln>
            <a:noFill/>
          </a:ln>
          <a:effectLst>
            <a:outerShdw blurRad="292100" dist="76200" dir="2700000" algn="tl" rotWithShape="0">
              <a:srgbClr val="333333">
                <a:alpha val="50000"/>
              </a:srgbClr>
            </a:outerShdw>
          </a:effectLst>
        </p:spPr>
      </p:pic>
      <p:pic>
        <p:nvPicPr>
          <p:cNvPr id="10" name="Picture 9"/>
          <p:cNvPicPr>
            <a:picLocks noChangeAspect="1"/>
          </p:cNvPicPr>
          <p:nvPr userDrawn="1"/>
        </p:nvPicPr>
        <p:blipFill rotWithShape="1">
          <a:blip r:embed="rId5" cstate="email">
            <a:extLst>
              <a:ext uri="{28A0092B-C50C-407E-A947-70E740481C1C}">
                <a14:useLocalDpi xmlns:a14="http://schemas.microsoft.com/office/drawing/2010/main" xmlns=""/>
              </a:ext>
            </a:extLst>
          </a:blip>
          <a:srcRect/>
          <a:stretch/>
        </p:blipFill>
        <p:spPr>
          <a:xfrm>
            <a:off x="6705600" y="2209800"/>
            <a:ext cx="1828800" cy="1828800"/>
          </a:xfrm>
          <a:prstGeom prst="ellipse">
            <a:avLst/>
          </a:prstGeom>
          <a:ln>
            <a:noFill/>
          </a:ln>
          <a:effectLst>
            <a:outerShdw blurRad="292100" dist="76200" dir="2700000" algn="tl" rotWithShape="0">
              <a:srgbClr val="333333">
                <a:alpha val="50000"/>
              </a:srgbClr>
            </a:outerShdw>
          </a:effectLst>
        </p:spPr>
      </p:pic>
      <p:sp>
        <p:nvSpPr>
          <p:cNvPr id="2" name="Title 1"/>
          <p:cNvSpPr>
            <a:spLocks noGrp="1"/>
          </p:cNvSpPr>
          <p:nvPr>
            <p:ph type="ctrTitle"/>
          </p:nvPr>
        </p:nvSpPr>
        <p:spPr>
          <a:xfrm>
            <a:off x="381000" y="381001"/>
            <a:ext cx="7772400" cy="761999"/>
          </a:xfrm>
        </p:spPr>
        <p:txBody>
          <a:bodyPr anchor="t"/>
          <a:lstStyle>
            <a:lvl1pPr algn="l" eaLnBrk="1" latinLnBrk="0" hangingPunct="1">
              <a:defRPr kumimoji="0" lang="el-GR">
                <a:latin typeface="Georgia" pitchFamily="18" charset="0"/>
              </a:defRPr>
            </a:lvl1pPr>
          </a:lstStyle>
          <a:p>
            <a:pPr eaLnBrk="1" latinLnBrk="0" hangingPunct="1"/>
            <a:r>
              <a:rPr lang="el-GR" smtClean="0"/>
              <a:t>Στυλ κύριου τίτλου</a:t>
            </a:r>
            <a:endParaRPr/>
          </a:p>
        </p:txBody>
      </p:sp>
      <p:sp>
        <p:nvSpPr>
          <p:cNvPr id="3" name="Subtitle 2"/>
          <p:cNvSpPr>
            <a:spLocks noGrp="1"/>
          </p:cNvSpPr>
          <p:nvPr>
            <p:ph type="subTitle" idx="1" hasCustomPrompt="1"/>
          </p:nvPr>
        </p:nvSpPr>
        <p:spPr>
          <a:xfrm>
            <a:off x="439948" y="1219200"/>
            <a:ext cx="5275052" cy="1295400"/>
          </a:xfrm>
        </p:spPr>
        <p:txBody>
          <a:bodyPr>
            <a:normAutofit/>
          </a:bodyPr>
          <a:lstStyle>
            <a:lvl1pPr marL="0" indent="0" algn="l" eaLnBrk="1" latinLnBrk="0" hangingPunct="1">
              <a:buNone/>
              <a:defRPr kumimoji="0" lang="el-GR" sz="1600" baseline="0">
                <a:solidFill>
                  <a:schemeClr val="tx1"/>
                </a:solidFill>
                <a:latin typeface="Georgia" pitchFamily="18" charset="0"/>
              </a:defRPr>
            </a:lvl1pPr>
            <a:lvl2pPr marL="457200" indent="0" algn="ctr" eaLnBrk="1" latinLnBrk="0" hangingPunct="1">
              <a:buNone/>
              <a:defRPr kumimoji="0" lang="el-GR">
                <a:solidFill>
                  <a:schemeClr val="tx1">
                    <a:tint val="75000"/>
                  </a:schemeClr>
                </a:solidFill>
              </a:defRPr>
            </a:lvl2pPr>
            <a:lvl3pPr marL="914400" indent="0" algn="ctr" eaLnBrk="1" latinLnBrk="0" hangingPunct="1">
              <a:buNone/>
              <a:defRPr kumimoji="0" lang="el-GR">
                <a:solidFill>
                  <a:schemeClr val="tx1">
                    <a:tint val="75000"/>
                  </a:schemeClr>
                </a:solidFill>
              </a:defRPr>
            </a:lvl3pPr>
            <a:lvl4pPr marL="1371600" indent="0" algn="ctr" eaLnBrk="1" latinLnBrk="0" hangingPunct="1">
              <a:buNone/>
              <a:defRPr kumimoji="0" lang="el-GR">
                <a:solidFill>
                  <a:schemeClr val="tx1">
                    <a:tint val="75000"/>
                  </a:schemeClr>
                </a:solidFill>
              </a:defRPr>
            </a:lvl4pPr>
            <a:lvl5pPr marL="1828800" indent="0" algn="ctr" eaLnBrk="1" latinLnBrk="0" hangingPunct="1">
              <a:buNone/>
              <a:defRPr kumimoji="0" lang="el-GR">
                <a:solidFill>
                  <a:schemeClr val="tx1">
                    <a:tint val="75000"/>
                  </a:schemeClr>
                </a:solidFill>
              </a:defRPr>
            </a:lvl5pPr>
            <a:lvl6pPr marL="2286000" indent="0" algn="ctr" eaLnBrk="1" latinLnBrk="0" hangingPunct="1">
              <a:buNone/>
              <a:defRPr kumimoji="0" lang="el-GR">
                <a:solidFill>
                  <a:schemeClr val="tx1">
                    <a:tint val="75000"/>
                  </a:schemeClr>
                </a:solidFill>
              </a:defRPr>
            </a:lvl6pPr>
            <a:lvl7pPr marL="2743200" indent="0" algn="ctr" eaLnBrk="1" latinLnBrk="0" hangingPunct="1">
              <a:buNone/>
              <a:defRPr kumimoji="0" lang="el-GR">
                <a:solidFill>
                  <a:schemeClr val="tx1">
                    <a:tint val="75000"/>
                  </a:schemeClr>
                </a:solidFill>
              </a:defRPr>
            </a:lvl7pPr>
            <a:lvl8pPr marL="3200400" indent="0" algn="ctr" eaLnBrk="1" latinLnBrk="0" hangingPunct="1">
              <a:buNone/>
              <a:defRPr kumimoji="0" lang="el-GR">
                <a:solidFill>
                  <a:schemeClr val="tx1">
                    <a:tint val="75000"/>
                  </a:schemeClr>
                </a:solidFill>
              </a:defRPr>
            </a:lvl8pPr>
            <a:lvl9pPr marL="3657600" indent="0" algn="ctr" eaLnBrk="1" latinLnBrk="0" hangingPunct="1">
              <a:buNone/>
              <a:defRPr kumimoji="0" lang="el-GR">
                <a:solidFill>
                  <a:schemeClr val="tx1">
                    <a:tint val="75000"/>
                  </a:schemeClr>
                </a:solidFill>
              </a:defRPr>
            </a:lvl9pPr>
          </a:lstStyle>
          <a:p>
            <a:r>
              <a:rPr kumimoji="0" lang="el-GR"/>
              <a:t>Κάντε κλικ για επεξεργασία</a:t>
            </a:r>
          </a:p>
        </p:txBody>
      </p:sp>
      <p:sp>
        <p:nvSpPr>
          <p:cNvPr id="4" name="Date Placeholder 3"/>
          <p:cNvSpPr>
            <a:spLocks noGrp="1"/>
          </p:cNvSpPr>
          <p:nvPr>
            <p:ph type="dt" sz="half" idx="10"/>
          </p:nvPr>
        </p:nvSpPr>
        <p:spPr/>
        <p:txBody>
          <a:bodyPr/>
          <a:lstStyle/>
          <a:p>
            <a:fld id="{F922158D-428B-4987-8B28-745A2AFA1252}" type="datetimeFigureOut">
              <a:rPr/>
              <a:pPr/>
              <a:t>13/2/2014</a:t>
            </a:fld>
            <a:endParaRPr kumimoji="0" lang="el-GR"/>
          </a:p>
        </p:txBody>
      </p:sp>
      <p:sp>
        <p:nvSpPr>
          <p:cNvPr id="5" name="Footer Placeholder 4"/>
          <p:cNvSpPr>
            <a:spLocks noGrp="1"/>
          </p:cNvSpPr>
          <p:nvPr>
            <p:ph type="ftr" sz="quarter" idx="11"/>
          </p:nvPr>
        </p:nvSpPr>
        <p:spPr/>
        <p:txBody>
          <a:bodyPr/>
          <a:lstStyle/>
          <a:p>
            <a:endParaRPr kumimoji="0" lang="el-GR"/>
          </a:p>
        </p:txBody>
      </p:sp>
      <p:sp>
        <p:nvSpPr>
          <p:cNvPr id="6" name="Slide Number Placeholder 5"/>
          <p:cNvSpPr>
            <a:spLocks noGrp="1"/>
          </p:cNvSpPr>
          <p:nvPr>
            <p:ph type="sldNum" sz="quarter" idx="12"/>
          </p:nvPr>
        </p:nvSpPr>
        <p:spPr/>
        <p:txBody>
          <a:bodyPr/>
          <a:lstStyle/>
          <a:p>
            <a:fld id="{515FC477-0A05-4F3E-8EE9-E015C9089D56}" type="slidenum">
              <a:rPr/>
              <a:pPr/>
              <a:t>‹#›</a:t>
            </a:fld>
            <a:endParaRPr kumimoji="0" lang="el-GR"/>
          </a:p>
        </p:txBody>
      </p:sp>
    </p:spTree>
  </p:cSld>
  <p:clrMapOvr>
    <a:masterClrMapping/>
  </p:clrMapOvr>
  <mc:AlternateContent xmlns:mc="http://schemas.openxmlformats.org/markup-compatibility/2006">
    <mc:Choice xmlns:p14="http://schemas.microsoft.com/office/powerpoint/2010/main" xmlns=""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iterate type="lt">
                                    <p:tmPct val="5000"/>
                                  </p:iterate>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par>
                                <p:cTn id="11" presetID="31" presetClass="entr" presetSubtype="0" fill="hold" nodeType="withEffect">
                                  <p:stCondLst>
                                    <p:cond delay="500"/>
                                  </p:stCondLst>
                                  <p:iterate type="lt">
                                    <p:tmPct val="5000"/>
                                  </p:iterate>
                                  <p:childTnLst>
                                    <p:set>
                                      <p:cBhvr>
                                        <p:cTn id="12" dur="1" fill="hold">
                                          <p:stCondLst>
                                            <p:cond delay="0"/>
                                          </p:stCondLst>
                                        </p:cTn>
                                        <p:tgtEl>
                                          <p:spTgt spid="9"/>
                                        </p:tgtEl>
                                        <p:attrNameLst>
                                          <p:attrName>style.visibility</p:attrName>
                                        </p:attrNameLst>
                                      </p:cBhvr>
                                      <p:to>
                                        <p:strVal val="visible"/>
                                      </p:to>
                                    </p:set>
                                    <p:anim calcmode="lin" valueType="num">
                                      <p:cBhvr>
                                        <p:cTn id="13" dur="1000" fill="hold"/>
                                        <p:tgtEl>
                                          <p:spTgt spid="9"/>
                                        </p:tgtEl>
                                        <p:attrNameLst>
                                          <p:attrName>ppt_w</p:attrName>
                                        </p:attrNameLst>
                                      </p:cBhvr>
                                      <p:tavLst>
                                        <p:tav tm="0">
                                          <p:val>
                                            <p:fltVal val="0"/>
                                          </p:val>
                                        </p:tav>
                                        <p:tav tm="100000">
                                          <p:val>
                                            <p:strVal val="#ppt_w"/>
                                          </p:val>
                                        </p:tav>
                                      </p:tavLst>
                                    </p:anim>
                                    <p:anim calcmode="lin" valueType="num">
                                      <p:cBhvr>
                                        <p:cTn id="14" dur="1000" fill="hold"/>
                                        <p:tgtEl>
                                          <p:spTgt spid="9"/>
                                        </p:tgtEl>
                                        <p:attrNameLst>
                                          <p:attrName>ppt_h</p:attrName>
                                        </p:attrNameLst>
                                      </p:cBhvr>
                                      <p:tavLst>
                                        <p:tav tm="0">
                                          <p:val>
                                            <p:fltVal val="0"/>
                                          </p:val>
                                        </p:tav>
                                        <p:tav tm="100000">
                                          <p:val>
                                            <p:strVal val="#ppt_h"/>
                                          </p:val>
                                        </p:tav>
                                      </p:tavLst>
                                    </p:anim>
                                    <p:anim calcmode="lin" valueType="num">
                                      <p:cBhvr>
                                        <p:cTn id="15" dur="1000" fill="hold"/>
                                        <p:tgtEl>
                                          <p:spTgt spid="9"/>
                                        </p:tgtEl>
                                        <p:attrNameLst>
                                          <p:attrName>style.rotation</p:attrName>
                                        </p:attrNameLst>
                                      </p:cBhvr>
                                      <p:tavLst>
                                        <p:tav tm="0">
                                          <p:val>
                                            <p:fltVal val="90"/>
                                          </p:val>
                                        </p:tav>
                                        <p:tav tm="100000">
                                          <p:val>
                                            <p:fltVal val="0"/>
                                          </p:val>
                                        </p:tav>
                                      </p:tavLst>
                                    </p:anim>
                                    <p:animEffect transition="in" filter="fade">
                                      <p:cBhvr>
                                        <p:cTn id="16" dur="1000"/>
                                        <p:tgtEl>
                                          <p:spTgt spid="9"/>
                                        </p:tgtEl>
                                      </p:cBhvr>
                                    </p:animEffect>
                                  </p:childTnLst>
                                </p:cTn>
                              </p:par>
                              <p:par>
                                <p:cTn id="17" presetID="31" presetClass="entr" presetSubtype="0" fill="hold" nodeType="withEffect">
                                  <p:stCondLst>
                                    <p:cond delay="1000"/>
                                  </p:stCondLst>
                                  <p:iterate type="lt">
                                    <p:tmPct val="5000"/>
                                  </p:iterate>
                                  <p:childTnLst>
                                    <p:set>
                                      <p:cBhvr>
                                        <p:cTn id="18" dur="1" fill="hold">
                                          <p:stCondLst>
                                            <p:cond delay="0"/>
                                          </p:stCondLst>
                                        </p:cTn>
                                        <p:tgtEl>
                                          <p:spTgt spid="10"/>
                                        </p:tgtEl>
                                        <p:attrNameLst>
                                          <p:attrName>style.visibility</p:attrName>
                                        </p:attrNameLst>
                                      </p:cBhvr>
                                      <p:to>
                                        <p:strVal val="visible"/>
                                      </p:to>
                                    </p:set>
                                    <p:anim calcmode="lin" valueType="num">
                                      <p:cBhvr>
                                        <p:cTn id="19" dur="1000" fill="hold"/>
                                        <p:tgtEl>
                                          <p:spTgt spid="10"/>
                                        </p:tgtEl>
                                        <p:attrNameLst>
                                          <p:attrName>ppt_w</p:attrName>
                                        </p:attrNameLst>
                                      </p:cBhvr>
                                      <p:tavLst>
                                        <p:tav tm="0">
                                          <p:val>
                                            <p:fltVal val="0"/>
                                          </p:val>
                                        </p:tav>
                                        <p:tav tm="100000">
                                          <p:val>
                                            <p:strVal val="#ppt_w"/>
                                          </p:val>
                                        </p:tav>
                                      </p:tavLst>
                                    </p:anim>
                                    <p:anim calcmode="lin" valueType="num">
                                      <p:cBhvr>
                                        <p:cTn id="20" dur="1000" fill="hold"/>
                                        <p:tgtEl>
                                          <p:spTgt spid="10"/>
                                        </p:tgtEl>
                                        <p:attrNameLst>
                                          <p:attrName>ppt_h</p:attrName>
                                        </p:attrNameLst>
                                      </p:cBhvr>
                                      <p:tavLst>
                                        <p:tav tm="0">
                                          <p:val>
                                            <p:fltVal val="0"/>
                                          </p:val>
                                        </p:tav>
                                        <p:tav tm="100000">
                                          <p:val>
                                            <p:strVal val="#ppt_h"/>
                                          </p:val>
                                        </p:tav>
                                      </p:tavLst>
                                    </p:anim>
                                    <p:anim calcmode="lin" valueType="num">
                                      <p:cBhvr>
                                        <p:cTn id="21" dur="1000" fill="hold"/>
                                        <p:tgtEl>
                                          <p:spTgt spid="10"/>
                                        </p:tgtEl>
                                        <p:attrNameLst>
                                          <p:attrName>style.rotation</p:attrName>
                                        </p:attrNameLst>
                                      </p:cBhvr>
                                      <p:tavLst>
                                        <p:tav tm="0">
                                          <p:val>
                                            <p:fltVal val="90"/>
                                          </p:val>
                                        </p:tav>
                                        <p:tav tm="100000">
                                          <p:val>
                                            <p:fltVal val="0"/>
                                          </p:val>
                                        </p:tav>
                                      </p:tavLst>
                                    </p:anim>
                                    <p:animEffect transition="in" filter="fade">
                                      <p:cBhvr>
                                        <p:cTn id="22" dur="1000"/>
                                        <p:tgtEl>
                                          <p:spTgt spid="10"/>
                                        </p:tgtEl>
                                      </p:cBhvr>
                                    </p:animEffect>
                                  </p:childTnLst>
                                </p:cTn>
                              </p:par>
                            </p:childTnLst>
                          </p:cTn>
                        </p:par>
                        <p:par>
                          <p:cTn id="23" fill="hold">
                            <p:stCondLst>
                              <p:cond delay="2000"/>
                            </p:stCondLst>
                            <p:childTnLst>
                              <p:par>
                                <p:cTn id="24" presetID="10" presetClass="entr" presetSubtype="0" fill="hold" nodeType="after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latinLnBrk="0" hangingPunct="1"/>
            <a:r>
              <a:rPr lang="el-GR" smtClean="0"/>
              <a:t>Στυλ κύριου τίτλου</a:t>
            </a:r>
            <a:endParaRPr/>
          </a:p>
        </p:txBody>
      </p:sp>
      <p:sp>
        <p:nvSpPr>
          <p:cNvPr id="3" name="Vertical Text Placeholder 2"/>
          <p:cNvSpPr>
            <a:spLocks noGrp="1"/>
          </p:cNvSpPr>
          <p:nvPr>
            <p:ph type="body" orient="vert" idx="1"/>
          </p:nvPr>
        </p:nvSpPr>
        <p:spPr/>
        <p:txBody>
          <a:bodyPr vert="eaVert"/>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a:p>
        </p:txBody>
      </p:sp>
      <p:sp>
        <p:nvSpPr>
          <p:cNvPr id="4" name="Date Placeholder 3"/>
          <p:cNvSpPr>
            <a:spLocks noGrp="1"/>
          </p:cNvSpPr>
          <p:nvPr>
            <p:ph type="dt" sz="half" idx="10"/>
          </p:nvPr>
        </p:nvSpPr>
        <p:spPr/>
        <p:txBody>
          <a:bodyPr/>
          <a:lstStyle/>
          <a:p>
            <a:fld id="{F922158D-428B-4987-8B28-745A2AFA1252}" type="datetimeFigureOut">
              <a:rPr/>
              <a:pPr/>
              <a:t>13/2/2014</a:t>
            </a:fld>
            <a:endParaRPr kumimoji="0" lang="el-GR"/>
          </a:p>
        </p:txBody>
      </p:sp>
      <p:sp>
        <p:nvSpPr>
          <p:cNvPr id="5" name="Footer Placeholder 4"/>
          <p:cNvSpPr>
            <a:spLocks noGrp="1"/>
          </p:cNvSpPr>
          <p:nvPr>
            <p:ph type="ftr" sz="quarter" idx="11"/>
          </p:nvPr>
        </p:nvSpPr>
        <p:spPr/>
        <p:txBody>
          <a:bodyPr/>
          <a:lstStyle/>
          <a:p>
            <a:endParaRPr kumimoji="0" lang="el-GR"/>
          </a:p>
        </p:txBody>
      </p:sp>
      <p:sp>
        <p:nvSpPr>
          <p:cNvPr id="6" name="Slide Number Placeholder 5"/>
          <p:cNvSpPr>
            <a:spLocks noGrp="1"/>
          </p:cNvSpPr>
          <p:nvPr>
            <p:ph type="sldNum" sz="quarter" idx="12"/>
          </p:nvPr>
        </p:nvSpPr>
        <p:spPr/>
        <p:txBody>
          <a:bodyPr/>
          <a:lstStyle/>
          <a:p>
            <a:fld id="{515FC477-0A05-4F3E-8EE9-E015C9089D56}" type="slidenum">
              <a:rPr/>
              <a:pPr/>
              <a:t>‹#›</a:t>
            </a:fld>
            <a:endParaRPr kumimoji="0" lang="el-GR"/>
          </a:p>
        </p:txBody>
      </p:sp>
    </p:spTree>
  </p:cSld>
  <p:clrMapOvr>
    <a:masterClrMapping/>
  </p:clrMapOvr>
  <p:transition spd="slow">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0"/>
            <a:ext cx="2057400" cy="5211763"/>
          </a:xfrm>
        </p:spPr>
        <p:txBody>
          <a:bodyPr vert="eaVert"/>
          <a:lstStyle/>
          <a:p>
            <a:pPr eaLnBrk="1" latinLnBrk="0" hangingPunct="1"/>
            <a:r>
              <a:rPr lang="el-GR" smtClean="0"/>
              <a:t>Στυλ κύριου τίτλου</a:t>
            </a:r>
            <a:endParaRPr/>
          </a:p>
        </p:txBody>
      </p:sp>
      <p:sp>
        <p:nvSpPr>
          <p:cNvPr id="3" name="Vertical Text Placeholder 2"/>
          <p:cNvSpPr>
            <a:spLocks noGrp="1"/>
          </p:cNvSpPr>
          <p:nvPr>
            <p:ph type="body" orient="vert" idx="1"/>
          </p:nvPr>
        </p:nvSpPr>
        <p:spPr>
          <a:xfrm>
            <a:off x="457200" y="914400"/>
            <a:ext cx="6019800" cy="5211763"/>
          </a:xfrm>
        </p:spPr>
        <p:txBody>
          <a:bodyPr vert="eaVert"/>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a:p>
        </p:txBody>
      </p:sp>
      <p:sp>
        <p:nvSpPr>
          <p:cNvPr id="4" name="Date Placeholder 3"/>
          <p:cNvSpPr>
            <a:spLocks noGrp="1"/>
          </p:cNvSpPr>
          <p:nvPr>
            <p:ph type="dt" sz="half" idx="10"/>
          </p:nvPr>
        </p:nvSpPr>
        <p:spPr/>
        <p:txBody>
          <a:bodyPr/>
          <a:lstStyle/>
          <a:p>
            <a:fld id="{F922158D-428B-4987-8B28-745A2AFA1252}" type="datetimeFigureOut">
              <a:rPr/>
              <a:pPr/>
              <a:t>13/2/2014</a:t>
            </a:fld>
            <a:endParaRPr kumimoji="0" lang="el-GR"/>
          </a:p>
        </p:txBody>
      </p:sp>
      <p:sp>
        <p:nvSpPr>
          <p:cNvPr id="5" name="Footer Placeholder 4"/>
          <p:cNvSpPr>
            <a:spLocks noGrp="1"/>
          </p:cNvSpPr>
          <p:nvPr>
            <p:ph type="ftr" sz="quarter" idx="11"/>
          </p:nvPr>
        </p:nvSpPr>
        <p:spPr/>
        <p:txBody>
          <a:bodyPr/>
          <a:lstStyle/>
          <a:p>
            <a:endParaRPr kumimoji="0" lang="el-GR"/>
          </a:p>
        </p:txBody>
      </p:sp>
      <p:sp>
        <p:nvSpPr>
          <p:cNvPr id="6" name="Slide Number Placeholder 5"/>
          <p:cNvSpPr>
            <a:spLocks noGrp="1"/>
          </p:cNvSpPr>
          <p:nvPr>
            <p:ph type="sldNum" sz="quarter" idx="12"/>
          </p:nvPr>
        </p:nvSpPr>
        <p:spPr/>
        <p:txBody>
          <a:bodyPr/>
          <a:lstStyle/>
          <a:p>
            <a:fld id="{515FC477-0A05-4F3E-8EE9-E015C9089D56}" type="slidenum">
              <a:rPr/>
              <a:pPr/>
              <a:t>‹#›</a:t>
            </a:fld>
            <a:endParaRPr kumimoji="0" lang="el-GR"/>
          </a:p>
        </p:txBody>
      </p:sp>
    </p:spTree>
  </p:cSld>
  <p:clrMapOvr>
    <a:masterClrMapping/>
  </p:clrMapOvr>
  <p:transition spd="slow">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print"/>
          <a:srcRect l="-92" t="50811" r="45394" b="-590"/>
          <a:stretch/>
        </p:blipFill>
        <p:spPr>
          <a:xfrm>
            <a:off x="-13647" y="0"/>
            <a:ext cx="9157648" cy="5582272"/>
          </a:xfrm>
          <a:prstGeom prst="rect">
            <a:avLst/>
          </a:prstGeom>
        </p:spPr>
      </p:pic>
      <p:pic>
        <p:nvPicPr>
          <p:cNvPr id="8" name="Picture 7"/>
          <p:cNvPicPr>
            <a:picLocks noChangeAspect="1"/>
          </p:cNvPicPr>
          <p:nvPr userDrawn="1"/>
        </p:nvPicPr>
        <p:blipFill rotWithShape="1">
          <a:blip r:embed="rId3" cstate="email">
            <a:extLst>
              <a:ext uri="{28A0092B-C50C-407E-A947-70E740481C1C}">
                <a14:useLocalDpi xmlns:a14="http://schemas.microsoft.com/office/drawing/2010/main" xmlns=""/>
              </a:ext>
            </a:extLst>
          </a:blip>
          <a:srcRect/>
          <a:stretch/>
        </p:blipFill>
        <p:spPr>
          <a:xfrm>
            <a:off x="685800" y="1066799"/>
            <a:ext cx="1979920" cy="2013807"/>
          </a:xfrm>
          <a:prstGeom prst="ellipse">
            <a:avLst/>
          </a:prstGeom>
          <a:ln>
            <a:noFill/>
          </a:ln>
          <a:effectLst>
            <a:outerShdw blurRad="292100" dist="139700" dir="2700000" algn="tl" rotWithShape="0">
              <a:srgbClr val="333333">
                <a:alpha val="65000"/>
              </a:srgbClr>
            </a:outerShdw>
          </a:effectLst>
        </p:spPr>
      </p:pic>
      <p:sp>
        <p:nvSpPr>
          <p:cNvPr id="2" name="Title 1"/>
          <p:cNvSpPr>
            <a:spLocks noGrp="1"/>
          </p:cNvSpPr>
          <p:nvPr>
            <p:ph type="title" hasCustomPrompt="1"/>
          </p:nvPr>
        </p:nvSpPr>
        <p:spPr>
          <a:xfrm>
            <a:off x="3768304" y="1905000"/>
            <a:ext cx="5105400" cy="1143001"/>
          </a:xfrm>
        </p:spPr>
        <p:txBody>
          <a:bodyPr anchor="b" anchorCtr="0">
            <a:normAutofit/>
          </a:bodyPr>
          <a:lstStyle>
            <a:lvl1pPr algn="l" eaLnBrk="1" latinLnBrk="0" hangingPunct="1">
              <a:defRPr kumimoji="0" lang="el-GR" sz="3600" b="0" cap="none">
                <a:latin typeface="Georgia" pitchFamily="18" charset="0"/>
              </a:defRPr>
            </a:lvl1pPr>
          </a:lstStyle>
          <a:p>
            <a:r>
              <a:rPr kumimoji="0" lang="el-GR"/>
              <a:t>Κάντε κλικ για επεξεργασία του στυλ του τίτλου</a:t>
            </a:r>
          </a:p>
        </p:txBody>
      </p:sp>
      <p:sp>
        <p:nvSpPr>
          <p:cNvPr id="3" name="Text Placeholder 2"/>
          <p:cNvSpPr>
            <a:spLocks noGrp="1"/>
          </p:cNvSpPr>
          <p:nvPr>
            <p:ph type="body" idx="1"/>
          </p:nvPr>
        </p:nvSpPr>
        <p:spPr>
          <a:xfrm>
            <a:off x="3810000" y="3048000"/>
            <a:ext cx="5105400" cy="1500187"/>
          </a:xfrm>
        </p:spPr>
        <p:txBody>
          <a:bodyPr anchor="t"/>
          <a:lstStyle>
            <a:lvl1pPr marL="0" indent="0" eaLnBrk="1" latinLnBrk="0" hangingPunct="1">
              <a:buNone/>
              <a:defRPr kumimoji="0" lang="el-GR" sz="2000">
                <a:solidFill>
                  <a:schemeClr val="tx1"/>
                </a:solidFill>
                <a:latin typeface="Georgia" pitchFamily="18" charset="0"/>
              </a:defRPr>
            </a:lvl1pPr>
            <a:lvl2pPr marL="457200" indent="0" eaLnBrk="1" latinLnBrk="0" hangingPunct="1">
              <a:buNone/>
              <a:defRPr kumimoji="0" lang="el-GR" sz="1800">
                <a:solidFill>
                  <a:schemeClr val="tx1">
                    <a:tint val="75000"/>
                  </a:schemeClr>
                </a:solidFill>
              </a:defRPr>
            </a:lvl2pPr>
            <a:lvl3pPr marL="914400" indent="0" eaLnBrk="1" latinLnBrk="0" hangingPunct="1">
              <a:buNone/>
              <a:defRPr kumimoji="0" lang="el-GR" sz="1600">
                <a:solidFill>
                  <a:schemeClr val="tx1">
                    <a:tint val="75000"/>
                  </a:schemeClr>
                </a:solidFill>
              </a:defRPr>
            </a:lvl3pPr>
            <a:lvl4pPr marL="1371600" indent="0" eaLnBrk="1" latinLnBrk="0" hangingPunct="1">
              <a:buNone/>
              <a:defRPr kumimoji="0" lang="el-GR" sz="1400">
                <a:solidFill>
                  <a:schemeClr val="tx1">
                    <a:tint val="75000"/>
                  </a:schemeClr>
                </a:solidFill>
              </a:defRPr>
            </a:lvl4pPr>
            <a:lvl5pPr marL="1828800" indent="0" eaLnBrk="1" latinLnBrk="0" hangingPunct="1">
              <a:buNone/>
              <a:defRPr kumimoji="0" lang="el-GR" sz="1400">
                <a:solidFill>
                  <a:schemeClr val="tx1">
                    <a:tint val="75000"/>
                  </a:schemeClr>
                </a:solidFill>
              </a:defRPr>
            </a:lvl5pPr>
            <a:lvl6pPr marL="2286000" indent="0" eaLnBrk="1" latinLnBrk="0" hangingPunct="1">
              <a:buNone/>
              <a:defRPr kumimoji="0" lang="el-GR" sz="1400">
                <a:solidFill>
                  <a:schemeClr val="tx1">
                    <a:tint val="75000"/>
                  </a:schemeClr>
                </a:solidFill>
              </a:defRPr>
            </a:lvl6pPr>
            <a:lvl7pPr marL="2743200" indent="0" eaLnBrk="1" latinLnBrk="0" hangingPunct="1">
              <a:buNone/>
              <a:defRPr kumimoji="0" lang="el-GR" sz="1400">
                <a:solidFill>
                  <a:schemeClr val="tx1">
                    <a:tint val="75000"/>
                  </a:schemeClr>
                </a:solidFill>
              </a:defRPr>
            </a:lvl7pPr>
            <a:lvl8pPr marL="3200400" indent="0" eaLnBrk="1" latinLnBrk="0" hangingPunct="1">
              <a:buNone/>
              <a:defRPr kumimoji="0" lang="el-GR" sz="1400">
                <a:solidFill>
                  <a:schemeClr val="tx1">
                    <a:tint val="75000"/>
                  </a:schemeClr>
                </a:solidFill>
              </a:defRPr>
            </a:lvl8pPr>
            <a:lvl9pPr marL="3657600" indent="0" eaLnBrk="1" latinLnBrk="0" hangingPunct="1">
              <a:buNone/>
              <a:defRPr kumimoji="0" lang="el-GR" sz="1400">
                <a:solidFill>
                  <a:schemeClr val="tx1">
                    <a:tint val="75000"/>
                  </a:schemeClr>
                </a:solidFill>
              </a:defRPr>
            </a:lvl9pPr>
          </a:lstStyle>
          <a:p>
            <a:pPr lvl="0" eaLnBrk="1" latinLnBrk="0" hangingPunct="1"/>
            <a:r>
              <a:rPr lang="el-GR" smtClean="0"/>
              <a:t>Στυλ υποδείγματος κειμένου</a:t>
            </a:r>
          </a:p>
        </p:txBody>
      </p:sp>
      <p:sp>
        <p:nvSpPr>
          <p:cNvPr id="4" name="Date Placeholder 3"/>
          <p:cNvSpPr>
            <a:spLocks noGrp="1"/>
          </p:cNvSpPr>
          <p:nvPr>
            <p:ph type="dt" sz="half" idx="10"/>
          </p:nvPr>
        </p:nvSpPr>
        <p:spPr/>
        <p:txBody>
          <a:bodyPr/>
          <a:lstStyle/>
          <a:p>
            <a:fld id="{F922158D-428B-4987-8B28-745A2AFA1252}" type="datetimeFigureOut">
              <a:rPr/>
              <a:pPr/>
              <a:t>13/2/2014</a:t>
            </a:fld>
            <a:endParaRPr kumimoji="0" lang="el-GR"/>
          </a:p>
        </p:txBody>
      </p:sp>
      <p:sp>
        <p:nvSpPr>
          <p:cNvPr id="5" name="Footer Placeholder 4"/>
          <p:cNvSpPr>
            <a:spLocks noGrp="1"/>
          </p:cNvSpPr>
          <p:nvPr>
            <p:ph type="ftr" sz="quarter" idx="11"/>
          </p:nvPr>
        </p:nvSpPr>
        <p:spPr/>
        <p:txBody>
          <a:bodyPr/>
          <a:lstStyle/>
          <a:p>
            <a:endParaRPr kumimoji="0" lang="el-GR"/>
          </a:p>
        </p:txBody>
      </p:sp>
      <p:sp>
        <p:nvSpPr>
          <p:cNvPr id="6" name="Slide Number Placeholder 5"/>
          <p:cNvSpPr>
            <a:spLocks noGrp="1"/>
          </p:cNvSpPr>
          <p:nvPr>
            <p:ph type="sldNum" sz="quarter" idx="12"/>
          </p:nvPr>
        </p:nvSpPr>
        <p:spPr/>
        <p:txBody>
          <a:bodyPr/>
          <a:lstStyle/>
          <a:p>
            <a:fld id="{515FC477-0A05-4F3E-8EE9-E015C9089D56}" type="slidenum">
              <a:rPr/>
              <a:pPr/>
              <a:t>‹#›</a:t>
            </a:fld>
            <a:endParaRPr kumimoji="0" lang="el-G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iterate type="lt">
                                    <p:tmPct val="5000"/>
                                  </p:iterate>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childTnLst>
                          </p:cTn>
                        </p:par>
                        <p:par>
                          <p:cTn id="11" fill="hold">
                            <p:stCondLst>
                              <p:cond delay="1000"/>
                            </p:stCondLst>
                            <p:childTnLst>
                              <p:par>
                                <p:cTn id="12" presetID="22" presetClass="entr" presetSubtype="8" fill="hold" nodeType="after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914400"/>
          </a:xfrm>
        </p:spPr>
        <p:txBody>
          <a:bodyPr anchor="t">
            <a:normAutofit/>
          </a:bodyPr>
          <a:lstStyle>
            <a:lvl1pPr algn="l" eaLnBrk="1" latinLnBrk="0" hangingPunct="1">
              <a:defRPr kumimoji="0" lang="el-GR" sz="2800">
                <a:latin typeface="Georgia" pitchFamily="18" charset="0"/>
              </a:defRPr>
            </a:lvl1pPr>
          </a:lstStyle>
          <a:p>
            <a:pPr eaLnBrk="1" latinLnBrk="0" hangingPunct="1"/>
            <a:r>
              <a:rPr lang="el-GR" smtClean="0"/>
              <a:t>Στυλ κύριου τίτλου</a:t>
            </a:r>
            <a:endParaRPr/>
          </a:p>
        </p:txBody>
      </p:sp>
      <p:sp>
        <p:nvSpPr>
          <p:cNvPr id="3" name="Content Placeholder 2"/>
          <p:cNvSpPr>
            <a:spLocks noGrp="1"/>
          </p:cNvSpPr>
          <p:nvPr>
            <p:ph idx="1"/>
          </p:nvPr>
        </p:nvSpPr>
        <p:spPr/>
        <p:txBody>
          <a:bodyPr>
            <a:normAutofit/>
          </a:bodyPr>
          <a:lstStyle>
            <a:lvl1pPr marL="342900" indent="-342900" eaLnBrk="1" latinLnBrk="0" hangingPunct="1">
              <a:lnSpc>
                <a:spcPct val="150000"/>
              </a:lnSpc>
              <a:spcBef>
                <a:spcPts val="0"/>
              </a:spcBef>
              <a:buSzPct val="130000"/>
              <a:buFont typeface="Arial" pitchFamily="34" charset="0"/>
              <a:buChar char="•"/>
              <a:defRPr kumimoji="0" lang="el-GR" sz="2000">
                <a:latin typeface="Georgia" pitchFamily="18" charset="0"/>
              </a:defRPr>
            </a:lvl1pPr>
            <a:lvl2pPr marL="571500" indent="-228600" eaLnBrk="1" latinLnBrk="0" hangingPunct="1">
              <a:lnSpc>
                <a:spcPct val="150000"/>
              </a:lnSpc>
              <a:spcBef>
                <a:spcPts val="0"/>
              </a:spcBef>
              <a:buSzPct val="60000"/>
              <a:buFont typeface="Courier New" pitchFamily="49" charset="0"/>
              <a:buChar char="o"/>
              <a:defRPr kumimoji="0" lang="el-GR" sz="1800">
                <a:latin typeface="Georgia" pitchFamily="18" charset="0"/>
              </a:defRPr>
            </a:lvl2pPr>
            <a:lvl3pPr eaLnBrk="1" latinLnBrk="0" hangingPunct="1">
              <a:defRPr kumimoji="0" lang="el-GR" sz="2000">
                <a:latin typeface="Georgia" pitchFamily="18" charset="0"/>
              </a:defRPr>
            </a:lvl3pPr>
            <a:lvl4pPr eaLnBrk="1" latinLnBrk="0" hangingPunct="1">
              <a:defRPr kumimoji="0" lang="el-GR" sz="2000">
                <a:latin typeface="Georgia" pitchFamily="18" charset="0"/>
              </a:defRPr>
            </a:lvl4pPr>
            <a:lvl5pPr eaLnBrk="1" latinLnBrk="0" hangingPunct="1">
              <a:defRPr kumimoji="0" lang="el-GR" sz="2000">
                <a:latin typeface="Georgia" pitchFamily="18" charset="0"/>
              </a:defRPr>
            </a:lvl5pPr>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a:p>
        </p:txBody>
      </p:sp>
      <p:sp>
        <p:nvSpPr>
          <p:cNvPr id="4" name="Date Placeholder 3"/>
          <p:cNvSpPr>
            <a:spLocks noGrp="1"/>
          </p:cNvSpPr>
          <p:nvPr>
            <p:ph type="dt" sz="half" idx="10"/>
          </p:nvPr>
        </p:nvSpPr>
        <p:spPr/>
        <p:txBody>
          <a:bodyPr/>
          <a:lstStyle/>
          <a:p>
            <a:fld id="{F922158D-428B-4987-8B28-745A2AFA1252}" type="datetimeFigureOut">
              <a:rPr/>
              <a:pPr/>
              <a:t>13/2/2014</a:t>
            </a:fld>
            <a:endParaRPr kumimoji="0" lang="el-GR"/>
          </a:p>
        </p:txBody>
      </p:sp>
      <p:sp>
        <p:nvSpPr>
          <p:cNvPr id="5" name="Footer Placeholder 4"/>
          <p:cNvSpPr>
            <a:spLocks noGrp="1"/>
          </p:cNvSpPr>
          <p:nvPr>
            <p:ph type="ftr" sz="quarter" idx="11"/>
          </p:nvPr>
        </p:nvSpPr>
        <p:spPr/>
        <p:txBody>
          <a:bodyPr/>
          <a:lstStyle/>
          <a:p>
            <a:endParaRPr kumimoji="0" lang="el-GR"/>
          </a:p>
        </p:txBody>
      </p:sp>
      <p:sp>
        <p:nvSpPr>
          <p:cNvPr id="6" name="Slide Number Placeholder 5"/>
          <p:cNvSpPr>
            <a:spLocks noGrp="1"/>
          </p:cNvSpPr>
          <p:nvPr>
            <p:ph type="sldNum" sz="quarter" idx="12"/>
          </p:nvPr>
        </p:nvSpPr>
        <p:spPr/>
        <p:txBody>
          <a:bodyPr/>
          <a:lstStyle/>
          <a:p>
            <a:fld id="{515FC477-0A05-4F3E-8EE9-E015C9089D56}" type="slidenum">
              <a:rPr/>
              <a:pPr/>
              <a:t>‹#›</a:t>
            </a:fld>
            <a:endParaRPr kumimoji="0" lang="el-GR"/>
          </a:p>
        </p:txBody>
      </p:sp>
    </p:spTree>
  </p:cSld>
  <p:clrMapOvr>
    <a:masterClrMapping/>
  </p:clrMapOvr>
  <p:transition spd="slow">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latinLnBrk="0" hangingPunct="1"/>
            <a:r>
              <a:rPr lang="el-GR" smtClean="0"/>
              <a:t>Στυλ κύριου τίτλου</a:t>
            </a:r>
            <a:endParaRPr/>
          </a:p>
        </p:txBody>
      </p:sp>
      <p:sp>
        <p:nvSpPr>
          <p:cNvPr id="3" name="Content Placeholder 2"/>
          <p:cNvSpPr>
            <a:spLocks noGrp="1"/>
          </p:cNvSpPr>
          <p:nvPr>
            <p:ph sz="half" idx="1"/>
          </p:nvPr>
        </p:nvSpPr>
        <p:spPr>
          <a:xfrm>
            <a:off x="457200" y="1828800"/>
            <a:ext cx="4038600" cy="4297363"/>
          </a:xfrm>
        </p:spPr>
        <p:txBody>
          <a:bodyPr>
            <a:normAutofit/>
          </a:bodyPr>
          <a:lstStyle>
            <a:lvl1pPr eaLnBrk="1" latinLnBrk="0" hangingPunct="1">
              <a:defRPr kumimoji="0" lang="el-GR" sz="2400"/>
            </a:lvl1pPr>
            <a:lvl2pPr eaLnBrk="1" latinLnBrk="0" hangingPunct="1">
              <a:defRPr kumimoji="0" lang="el-GR" sz="2000"/>
            </a:lvl2pPr>
            <a:lvl3pPr eaLnBrk="1" latinLnBrk="0" hangingPunct="1">
              <a:defRPr kumimoji="0" lang="el-GR" sz="1800"/>
            </a:lvl3pPr>
            <a:lvl4pPr eaLnBrk="1" latinLnBrk="0" hangingPunct="1">
              <a:defRPr kumimoji="0" lang="el-GR" sz="1600"/>
            </a:lvl4pPr>
            <a:lvl5pPr eaLnBrk="1" latinLnBrk="0" hangingPunct="1">
              <a:defRPr kumimoji="0" lang="el-GR" sz="1600"/>
            </a:lvl5pPr>
            <a:lvl6pPr eaLnBrk="1" latinLnBrk="0" hangingPunct="1">
              <a:defRPr kumimoji="0" lang="el-GR" sz="1800"/>
            </a:lvl6pPr>
            <a:lvl7pPr eaLnBrk="1" latinLnBrk="0" hangingPunct="1">
              <a:defRPr kumimoji="0" lang="el-GR" sz="1800"/>
            </a:lvl7pPr>
            <a:lvl8pPr eaLnBrk="1" latinLnBrk="0" hangingPunct="1">
              <a:defRPr kumimoji="0" lang="el-GR" sz="1800"/>
            </a:lvl8pPr>
            <a:lvl9pPr eaLnBrk="1" latinLnBrk="0" hangingPunct="1">
              <a:defRPr kumimoji="0" lang="el-GR" sz="1800"/>
            </a:lvl9pPr>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a:p>
        </p:txBody>
      </p:sp>
      <p:sp>
        <p:nvSpPr>
          <p:cNvPr id="4" name="Content Placeholder 3"/>
          <p:cNvSpPr>
            <a:spLocks noGrp="1"/>
          </p:cNvSpPr>
          <p:nvPr>
            <p:ph sz="half" idx="2"/>
          </p:nvPr>
        </p:nvSpPr>
        <p:spPr>
          <a:xfrm>
            <a:off x="4648200" y="1828800"/>
            <a:ext cx="4038600" cy="4297363"/>
          </a:xfrm>
        </p:spPr>
        <p:txBody>
          <a:bodyPr>
            <a:normAutofit/>
          </a:bodyPr>
          <a:lstStyle>
            <a:lvl1pPr eaLnBrk="1" latinLnBrk="0" hangingPunct="1">
              <a:defRPr kumimoji="0" lang="el-GR" sz="2400"/>
            </a:lvl1pPr>
            <a:lvl2pPr eaLnBrk="1" latinLnBrk="0" hangingPunct="1">
              <a:defRPr kumimoji="0" lang="el-GR" sz="2000"/>
            </a:lvl2pPr>
            <a:lvl3pPr eaLnBrk="1" latinLnBrk="0" hangingPunct="1">
              <a:defRPr kumimoji="0" lang="el-GR" sz="1800"/>
            </a:lvl3pPr>
            <a:lvl4pPr eaLnBrk="1" latinLnBrk="0" hangingPunct="1">
              <a:defRPr kumimoji="0" lang="el-GR" sz="1600"/>
            </a:lvl4pPr>
            <a:lvl5pPr eaLnBrk="1" latinLnBrk="0" hangingPunct="1">
              <a:defRPr kumimoji="0" lang="el-GR" sz="1600"/>
            </a:lvl5pPr>
            <a:lvl6pPr eaLnBrk="1" latinLnBrk="0" hangingPunct="1">
              <a:defRPr kumimoji="0" lang="el-GR" sz="1800"/>
            </a:lvl6pPr>
            <a:lvl7pPr eaLnBrk="1" latinLnBrk="0" hangingPunct="1">
              <a:defRPr kumimoji="0" lang="el-GR" sz="1800"/>
            </a:lvl7pPr>
            <a:lvl8pPr eaLnBrk="1" latinLnBrk="0" hangingPunct="1">
              <a:defRPr kumimoji="0" lang="el-GR" sz="1800"/>
            </a:lvl8pPr>
            <a:lvl9pPr eaLnBrk="1" latinLnBrk="0" hangingPunct="1">
              <a:defRPr kumimoji="0" lang="el-GR" sz="1800"/>
            </a:lvl9pPr>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a:p>
        </p:txBody>
      </p:sp>
      <p:sp>
        <p:nvSpPr>
          <p:cNvPr id="5" name="Date Placeholder 4"/>
          <p:cNvSpPr>
            <a:spLocks noGrp="1"/>
          </p:cNvSpPr>
          <p:nvPr>
            <p:ph type="dt" sz="half" idx="10"/>
          </p:nvPr>
        </p:nvSpPr>
        <p:spPr/>
        <p:txBody>
          <a:bodyPr/>
          <a:lstStyle/>
          <a:p>
            <a:fld id="{F922158D-428B-4987-8B28-745A2AFA1252}" type="datetimeFigureOut">
              <a:rPr/>
              <a:pPr/>
              <a:t>13/2/2014</a:t>
            </a:fld>
            <a:endParaRPr kumimoji="0" lang="el-GR"/>
          </a:p>
        </p:txBody>
      </p:sp>
      <p:sp>
        <p:nvSpPr>
          <p:cNvPr id="6" name="Footer Placeholder 5"/>
          <p:cNvSpPr>
            <a:spLocks noGrp="1"/>
          </p:cNvSpPr>
          <p:nvPr>
            <p:ph type="ftr" sz="quarter" idx="11"/>
          </p:nvPr>
        </p:nvSpPr>
        <p:spPr/>
        <p:txBody>
          <a:bodyPr/>
          <a:lstStyle/>
          <a:p>
            <a:endParaRPr kumimoji="0" lang="el-GR"/>
          </a:p>
        </p:txBody>
      </p:sp>
      <p:sp>
        <p:nvSpPr>
          <p:cNvPr id="7" name="Slide Number Placeholder 6"/>
          <p:cNvSpPr>
            <a:spLocks noGrp="1"/>
          </p:cNvSpPr>
          <p:nvPr>
            <p:ph type="sldNum" sz="quarter" idx="12"/>
          </p:nvPr>
        </p:nvSpPr>
        <p:spPr/>
        <p:txBody>
          <a:bodyPr/>
          <a:lstStyle/>
          <a:p>
            <a:fld id="{515FC477-0A05-4F3E-8EE9-E015C9089D56}" type="slidenum">
              <a:rPr/>
              <a:pPr/>
              <a:t>‹#›</a:t>
            </a:fld>
            <a:endParaRPr kumimoji="0" lang="el-GR"/>
          </a:p>
        </p:txBody>
      </p:sp>
    </p:spTree>
  </p:cSld>
  <p:clrMapOvr>
    <a:masterClrMapping/>
  </p:clrMapOvr>
  <p:transition spd="slow">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609600"/>
          </a:xfrm>
        </p:spPr>
        <p:txBody>
          <a:bodyPr/>
          <a:lstStyle>
            <a:lvl1pPr eaLnBrk="1" latinLnBrk="0" hangingPunct="1">
              <a:defRPr kumimoji="0" lang="el-GR"/>
            </a:lvl1pPr>
          </a:lstStyle>
          <a:p>
            <a:pPr eaLnBrk="1" latinLnBrk="0" hangingPunct="1"/>
            <a:r>
              <a:rPr lang="el-GR" smtClean="0"/>
              <a:t>Στυλ κύριου τίτλου</a:t>
            </a:r>
            <a:endParaRPr/>
          </a:p>
        </p:txBody>
      </p:sp>
      <p:sp>
        <p:nvSpPr>
          <p:cNvPr id="3" name="Text Placeholder 2"/>
          <p:cNvSpPr>
            <a:spLocks noGrp="1"/>
          </p:cNvSpPr>
          <p:nvPr>
            <p:ph type="body" idx="1"/>
          </p:nvPr>
        </p:nvSpPr>
        <p:spPr>
          <a:xfrm>
            <a:off x="457200" y="1535113"/>
            <a:ext cx="4040188" cy="639762"/>
          </a:xfrm>
        </p:spPr>
        <p:txBody>
          <a:bodyPr anchor="b">
            <a:noAutofit/>
          </a:bodyPr>
          <a:lstStyle>
            <a:lvl1pPr marL="0" indent="0" eaLnBrk="1" latinLnBrk="0" hangingPunct="1">
              <a:buNone/>
              <a:defRPr kumimoji="0" lang="el-GR" sz="2000" b="1"/>
            </a:lvl1pPr>
            <a:lvl2pPr marL="457200" indent="0" eaLnBrk="1" latinLnBrk="0" hangingPunct="1">
              <a:buNone/>
              <a:defRPr kumimoji="0" lang="el-GR" sz="2000" b="1"/>
            </a:lvl2pPr>
            <a:lvl3pPr marL="914400" indent="0" eaLnBrk="1" latinLnBrk="0" hangingPunct="1">
              <a:buNone/>
              <a:defRPr kumimoji="0" lang="el-GR" sz="1800" b="1"/>
            </a:lvl3pPr>
            <a:lvl4pPr marL="1371600" indent="0" eaLnBrk="1" latinLnBrk="0" hangingPunct="1">
              <a:buNone/>
              <a:defRPr kumimoji="0" lang="el-GR" sz="1600" b="1"/>
            </a:lvl4pPr>
            <a:lvl5pPr marL="1828800" indent="0" eaLnBrk="1" latinLnBrk="0" hangingPunct="1">
              <a:buNone/>
              <a:defRPr kumimoji="0" lang="el-GR" sz="1600" b="1"/>
            </a:lvl5pPr>
            <a:lvl6pPr marL="2286000" indent="0" eaLnBrk="1" latinLnBrk="0" hangingPunct="1">
              <a:buNone/>
              <a:defRPr kumimoji="0" lang="el-GR" sz="1600" b="1"/>
            </a:lvl6pPr>
            <a:lvl7pPr marL="2743200" indent="0" eaLnBrk="1" latinLnBrk="0" hangingPunct="1">
              <a:buNone/>
              <a:defRPr kumimoji="0" lang="el-GR" sz="1600" b="1"/>
            </a:lvl7pPr>
            <a:lvl8pPr marL="3200400" indent="0" eaLnBrk="1" latinLnBrk="0" hangingPunct="1">
              <a:buNone/>
              <a:defRPr kumimoji="0" lang="el-GR" sz="1600" b="1"/>
            </a:lvl8pPr>
            <a:lvl9pPr marL="3657600" indent="0" eaLnBrk="1" latinLnBrk="0" hangingPunct="1">
              <a:buNone/>
              <a:defRPr kumimoji="0" lang="el-GR" sz="1600" b="1"/>
            </a:lvl9pPr>
          </a:lstStyle>
          <a:p>
            <a:pPr lvl="0" eaLnBrk="1" latinLnBrk="0" hangingPunct="1"/>
            <a:r>
              <a:rPr lang="el-GR" smtClean="0"/>
              <a:t>Στυλ υποδείγματος κειμένου</a:t>
            </a:r>
          </a:p>
        </p:txBody>
      </p:sp>
      <p:sp>
        <p:nvSpPr>
          <p:cNvPr id="4" name="Content Placeholder 3"/>
          <p:cNvSpPr>
            <a:spLocks noGrp="1"/>
          </p:cNvSpPr>
          <p:nvPr>
            <p:ph sz="half" idx="2"/>
          </p:nvPr>
        </p:nvSpPr>
        <p:spPr>
          <a:xfrm>
            <a:off x="457200" y="2174875"/>
            <a:ext cx="4040188" cy="3951288"/>
          </a:xfrm>
        </p:spPr>
        <p:txBody>
          <a:bodyPr>
            <a:normAutofit/>
          </a:bodyPr>
          <a:lstStyle>
            <a:lvl1pPr eaLnBrk="1" latinLnBrk="0" hangingPunct="1">
              <a:defRPr kumimoji="0" lang="el-GR" sz="2000"/>
            </a:lvl1pPr>
            <a:lvl2pPr eaLnBrk="1" latinLnBrk="0" hangingPunct="1">
              <a:defRPr kumimoji="0" lang="el-GR" sz="1800"/>
            </a:lvl2pPr>
            <a:lvl3pPr eaLnBrk="1" latinLnBrk="0" hangingPunct="1">
              <a:defRPr kumimoji="0" lang="el-GR" sz="1600"/>
            </a:lvl3pPr>
            <a:lvl4pPr eaLnBrk="1" latinLnBrk="0" hangingPunct="1">
              <a:defRPr kumimoji="0" lang="el-GR" sz="1400"/>
            </a:lvl4pPr>
            <a:lvl5pPr eaLnBrk="1" latinLnBrk="0" hangingPunct="1">
              <a:defRPr kumimoji="0" lang="el-GR" sz="1400"/>
            </a:lvl5pPr>
            <a:lvl6pPr eaLnBrk="1" latinLnBrk="0" hangingPunct="1">
              <a:defRPr kumimoji="0" lang="el-GR" sz="1600"/>
            </a:lvl6pPr>
            <a:lvl7pPr eaLnBrk="1" latinLnBrk="0" hangingPunct="1">
              <a:defRPr kumimoji="0" lang="el-GR" sz="1600"/>
            </a:lvl7pPr>
            <a:lvl8pPr eaLnBrk="1" latinLnBrk="0" hangingPunct="1">
              <a:defRPr kumimoji="0" lang="el-GR" sz="1600"/>
            </a:lvl8pPr>
            <a:lvl9pPr eaLnBrk="1" latinLnBrk="0" hangingPunct="1">
              <a:defRPr kumimoji="0" lang="el-GR" sz="1600"/>
            </a:lvl9pPr>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a:p>
        </p:txBody>
      </p:sp>
      <p:sp>
        <p:nvSpPr>
          <p:cNvPr id="5" name="Text Placeholder 4"/>
          <p:cNvSpPr>
            <a:spLocks noGrp="1"/>
          </p:cNvSpPr>
          <p:nvPr>
            <p:ph type="body" sz="quarter" idx="3"/>
          </p:nvPr>
        </p:nvSpPr>
        <p:spPr>
          <a:xfrm>
            <a:off x="4645025" y="1535113"/>
            <a:ext cx="4041775" cy="639762"/>
          </a:xfrm>
        </p:spPr>
        <p:txBody>
          <a:bodyPr anchor="b">
            <a:noAutofit/>
          </a:bodyPr>
          <a:lstStyle>
            <a:lvl1pPr marL="0" indent="0" eaLnBrk="1" latinLnBrk="0" hangingPunct="1">
              <a:buNone/>
              <a:defRPr kumimoji="0" lang="el-GR" sz="2000" b="1"/>
            </a:lvl1pPr>
            <a:lvl2pPr marL="457200" indent="0" eaLnBrk="1" latinLnBrk="0" hangingPunct="1">
              <a:buNone/>
              <a:defRPr kumimoji="0" lang="el-GR" sz="2000" b="1"/>
            </a:lvl2pPr>
            <a:lvl3pPr marL="914400" indent="0" eaLnBrk="1" latinLnBrk="0" hangingPunct="1">
              <a:buNone/>
              <a:defRPr kumimoji="0" lang="el-GR" sz="1800" b="1"/>
            </a:lvl3pPr>
            <a:lvl4pPr marL="1371600" indent="0" eaLnBrk="1" latinLnBrk="0" hangingPunct="1">
              <a:buNone/>
              <a:defRPr kumimoji="0" lang="el-GR" sz="1600" b="1"/>
            </a:lvl4pPr>
            <a:lvl5pPr marL="1828800" indent="0" eaLnBrk="1" latinLnBrk="0" hangingPunct="1">
              <a:buNone/>
              <a:defRPr kumimoji="0" lang="el-GR" sz="1600" b="1"/>
            </a:lvl5pPr>
            <a:lvl6pPr marL="2286000" indent="0" eaLnBrk="1" latinLnBrk="0" hangingPunct="1">
              <a:buNone/>
              <a:defRPr kumimoji="0" lang="el-GR" sz="1600" b="1"/>
            </a:lvl6pPr>
            <a:lvl7pPr marL="2743200" indent="0" eaLnBrk="1" latinLnBrk="0" hangingPunct="1">
              <a:buNone/>
              <a:defRPr kumimoji="0" lang="el-GR" sz="1600" b="1"/>
            </a:lvl7pPr>
            <a:lvl8pPr marL="3200400" indent="0" eaLnBrk="1" latinLnBrk="0" hangingPunct="1">
              <a:buNone/>
              <a:defRPr kumimoji="0" lang="el-GR" sz="1600" b="1"/>
            </a:lvl8pPr>
            <a:lvl9pPr marL="3657600" indent="0" eaLnBrk="1" latinLnBrk="0" hangingPunct="1">
              <a:buNone/>
              <a:defRPr kumimoji="0" lang="el-GR" sz="1600" b="1"/>
            </a:lvl9pPr>
          </a:lstStyle>
          <a:p>
            <a:pPr lvl="0" eaLnBrk="1" latinLnBrk="0" hangingPunct="1"/>
            <a:r>
              <a:rPr lang="el-GR" smtClean="0"/>
              <a:t>Στυλ υποδείγματος κειμένου</a:t>
            </a:r>
          </a:p>
        </p:txBody>
      </p:sp>
      <p:sp>
        <p:nvSpPr>
          <p:cNvPr id="6" name="Content Placeholder 5"/>
          <p:cNvSpPr>
            <a:spLocks noGrp="1"/>
          </p:cNvSpPr>
          <p:nvPr>
            <p:ph sz="quarter" idx="4"/>
          </p:nvPr>
        </p:nvSpPr>
        <p:spPr>
          <a:xfrm>
            <a:off x="4645025" y="2174875"/>
            <a:ext cx="4041775" cy="3951288"/>
          </a:xfrm>
        </p:spPr>
        <p:txBody>
          <a:bodyPr>
            <a:normAutofit/>
          </a:bodyPr>
          <a:lstStyle>
            <a:lvl1pPr eaLnBrk="1" latinLnBrk="0" hangingPunct="1">
              <a:defRPr kumimoji="0" lang="el-GR" sz="2000"/>
            </a:lvl1pPr>
            <a:lvl2pPr eaLnBrk="1" latinLnBrk="0" hangingPunct="1">
              <a:defRPr kumimoji="0" lang="el-GR" sz="1800"/>
            </a:lvl2pPr>
            <a:lvl3pPr eaLnBrk="1" latinLnBrk="0" hangingPunct="1">
              <a:defRPr kumimoji="0" lang="el-GR" sz="1600"/>
            </a:lvl3pPr>
            <a:lvl4pPr eaLnBrk="1" latinLnBrk="0" hangingPunct="1">
              <a:defRPr kumimoji="0" lang="el-GR" sz="1400"/>
            </a:lvl4pPr>
            <a:lvl5pPr eaLnBrk="1" latinLnBrk="0" hangingPunct="1">
              <a:defRPr kumimoji="0" lang="el-GR" sz="1400"/>
            </a:lvl5pPr>
            <a:lvl6pPr eaLnBrk="1" latinLnBrk="0" hangingPunct="1">
              <a:defRPr kumimoji="0" lang="el-GR" sz="1600"/>
            </a:lvl6pPr>
            <a:lvl7pPr eaLnBrk="1" latinLnBrk="0" hangingPunct="1">
              <a:defRPr kumimoji="0" lang="el-GR" sz="1600"/>
            </a:lvl7pPr>
            <a:lvl8pPr eaLnBrk="1" latinLnBrk="0" hangingPunct="1">
              <a:defRPr kumimoji="0" lang="el-GR" sz="1600"/>
            </a:lvl8pPr>
            <a:lvl9pPr eaLnBrk="1" latinLnBrk="0" hangingPunct="1">
              <a:defRPr kumimoji="0" lang="el-GR" sz="1600"/>
            </a:lvl9pPr>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a:p>
        </p:txBody>
      </p:sp>
      <p:sp>
        <p:nvSpPr>
          <p:cNvPr id="7" name="Date Placeholder 6"/>
          <p:cNvSpPr>
            <a:spLocks noGrp="1"/>
          </p:cNvSpPr>
          <p:nvPr>
            <p:ph type="dt" sz="half" idx="10"/>
          </p:nvPr>
        </p:nvSpPr>
        <p:spPr/>
        <p:txBody>
          <a:bodyPr/>
          <a:lstStyle/>
          <a:p>
            <a:fld id="{F922158D-428B-4987-8B28-745A2AFA1252}" type="datetimeFigureOut">
              <a:rPr/>
              <a:pPr/>
              <a:t>13/2/2014</a:t>
            </a:fld>
            <a:endParaRPr kumimoji="0" lang="el-GR"/>
          </a:p>
        </p:txBody>
      </p:sp>
      <p:sp>
        <p:nvSpPr>
          <p:cNvPr id="8" name="Footer Placeholder 7"/>
          <p:cNvSpPr>
            <a:spLocks noGrp="1"/>
          </p:cNvSpPr>
          <p:nvPr>
            <p:ph type="ftr" sz="quarter" idx="11"/>
          </p:nvPr>
        </p:nvSpPr>
        <p:spPr/>
        <p:txBody>
          <a:bodyPr/>
          <a:lstStyle/>
          <a:p>
            <a:endParaRPr kumimoji="0" lang="el-GR"/>
          </a:p>
        </p:txBody>
      </p:sp>
      <p:sp>
        <p:nvSpPr>
          <p:cNvPr id="9" name="Slide Number Placeholder 8"/>
          <p:cNvSpPr>
            <a:spLocks noGrp="1"/>
          </p:cNvSpPr>
          <p:nvPr>
            <p:ph type="sldNum" sz="quarter" idx="12"/>
          </p:nvPr>
        </p:nvSpPr>
        <p:spPr/>
        <p:txBody>
          <a:bodyPr/>
          <a:lstStyle/>
          <a:p>
            <a:fld id="{515FC477-0A05-4F3E-8EE9-E015C9089D56}" type="slidenum">
              <a:rPr/>
              <a:pPr/>
              <a:t>‹#›</a:t>
            </a:fld>
            <a:endParaRPr kumimoji="0" lang="el-GR"/>
          </a:p>
        </p:txBody>
      </p:sp>
    </p:spTree>
  </p:cSld>
  <p:clrMapOvr>
    <a:masterClrMapping/>
  </p:clrMapOvr>
  <p:transition spd="slow">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a:bodyPr>
          <a:lstStyle>
            <a:lvl1pPr eaLnBrk="1" latinLnBrk="0" hangingPunct="1">
              <a:defRPr kumimoji="0" lang="el-GR" sz="2800"/>
            </a:lvl1pPr>
          </a:lstStyle>
          <a:p>
            <a:pPr eaLnBrk="1" latinLnBrk="0" hangingPunct="1"/>
            <a:r>
              <a:rPr lang="el-GR" smtClean="0"/>
              <a:t>Στυλ κύριου τίτλου</a:t>
            </a:r>
            <a:endParaRPr/>
          </a:p>
        </p:txBody>
      </p:sp>
      <p:sp>
        <p:nvSpPr>
          <p:cNvPr id="3" name="Date Placeholder 2"/>
          <p:cNvSpPr>
            <a:spLocks noGrp="1"/>
          </p:cNvSpPr>
          <p:nvPr>
            <p:ph type="dt" sz="half" idx="10"/>
          </p:nvPr>
        </p:nvSpPr>
        <p:spPr/>
        <p:txBody>
          <a:bodyPr/>
          <a:lstStyle/>
          <a:p>
            <a:fld id="{F922158D-428B-4987-8B28-745A2AFA1252}" type="datetimeFigureOut">
              <a:rPr/>
              <a:pPr/>
              <a:t>13/2/2014</a:t>
            </a:fld>
            <a:endParaRPr kumimoji="0" lang="el-GR"/>
          </a:p>
        </p:txBody>
      </p:sp>
      <p:sp>
        <p:nvSpPr>
          <p:cNvPr id="4" name="Footer Placeholder 3"/>
          <p:cNvSpPr>
            <a:spLocks noGrp="1"/>
          </p:cNvSpPr>
          <p:nvPr>
            <p:ph type="ftr" sz="quarter" idx="11"/>
          </p:nvPr>
        </p:nvSpPr>
        <p:spPr/>
        <p:txBody>
          <a:bodyPr/>
          <a:lstStyle/>
          <a:p>
            <a:endParaRPr kumimoji="0" lang="el-GR"/>
          </a:p>
        </p:txBody>
      </p:sp>
      <p:sp>
        <p:nvSpPr>
          <p:cNvPr id="5" name="Slide Number Placeholder 4"/>
          <p:cNvSpPr>
            <a:spLocks noGrp="1"/>
          </p:cNvSpPr>
          <p:nvPr>
            <p:ph type="sldNum" sz="quarter" idx="12"/>
          </p:nvPr>
        </p:nvSpPr>
        <p:spPr/>
        <p:txBody>
          <a:bodyPr/>
          <a:lstStyle/>
          <a:p>
            <a:fld id="{515FC477-0A05-4F3E-8EE9-E015C9089D56}" type="slidenum">
              <a:rPr/>
              <a:pPr/>
              <a:t>‹#›</a:t>
            </a:fld>
            <a:endParaRPr kumimoji="0" lang="el-GR"/>
          </a:p>
        </p:txBody>
      </p:sp>
    </p:spTree>
  </p:cSld>
  <p:clrMapOvr>
    <a:masterClrMapping/>
  </p:clrMapOvr>
  <p:transition spd="slow">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22158D-428B-4987-8B28-745A2AFA1252}" type="datetimeFigureOut">
              <a:rPr/>
              <a:pPr/>
              <a:t>13/2/2014</a:t>
            </a:fld>
            <a:endParaRPr kumimoji="0" lang="el-GR"/>
          </a:p>
        </p:txBody>
      </p:sp>
      <p:sp>
        <p:nvSpPr>
          <p:cNvPr id="3" name="Footer Placeholder 2"/>
          <p:cNvSpPr>
            <a:spLocks noGrp="1"/>
          </p:cNvSpPr>
          <p:nvPr>
            <p:ph type="ftr" sz="quarter" idx="11"/>
          </p:nvPr>
        </p:nvSpPr>
        <p:spPr/>
        <p:txBody>
          <a:bodyPr/>
          <a:lstStyle/>
          <a:p>
            <a:endParaRPr kumimoji="0" lang="el-GR"/>
          </a:p>
        </p:txBody>
      </p:sp>
      <p:sp>
        <p:nvSpPr>
          <p:cNvPr id="4" name="Slide Number Placeholder 3"/>
          <p:cNvSpPr>
            <a:spLocks noGrp="1"/>
          </p:cNvSpPr>
          <p:nvPr>
            <p:ph type="sldNum" sz="quarter" idx="12"/>
          </p:nvPr>
        </p:nvSpPr>
        <p:spPr/>
        <p:txBody>
          <a:bodyPr/>
          <a:lstStyle/>
          <a:p>
            <a:fld id="{515FC477-0A05-4F3E-8EE9-E015C9089D56}" type="slidenum">
              <a:rPr/>
              <a:pPr/>
              <a:t>‹#›</a:t>
            </a:fld>
            <a:endParaRPr kumimoji="0" lang="el-GR"/>
          </a:p>
        </p:txBody>
      </p:sp>
    </p:spTree>
  </p:cSld>
  <p:clrMapOvr>
    <a:masterClrMapping/>
  </p:clrMapOvr>
  <p:transition spd="slow">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3008313" cy="762000"/>
          </a:xfrm>
        </p:spPr>
        <p:txBody>
          <a:bodyPr anchor="b"/>
          <a:lstStyle>
            <a:lvl1pPr algn="l" eaLnBrk="1" latinLnBrk="0" hangingPunct="1">
              <a:defRPr kumimoji="0" lang="el-GR" sz="2000" b="1"/>
            </a:lvl1pPr>
          </a:lstStyle>
          <a:p>
            <a:pPr eaLnBrk="1" latinLnBrk="0" hangingPunct="1"/>
            <a:r>
              <a:rPr lang="el-GR" smtClean="0"/>
              <a:t>Στυλ κύριου τίτλου</a:t>
            </a:r>
            <a:endParaRPr/>
          </a:p>
        </p:txBody>
      </p:sp>
      <p:sp>
        <p:nvSpPr>
          <p:cNvPr id="3" name="Content Placeholder 2"/>
          <p:cNvSpPr>
            <a:spLocks noGrp="1"/>
          </p:cNvSpPr>
          <p:nvPr>
            <p:ph idx="1"/>
          </p:nvPr>
        </p:nvSpPr>
        <p:spPr>
          <a:xfrm>
            <a:off x="3575050" y="914400"/>
            <a:ext cx="5111750" cy="5211763"/>
          </a:xfrm>
        </p:spPr>
        <p:txBody>
          <a:bodyPr>
            <a:normAutofit/>
          </a:bodyPr>
          <a:lstStyle>
            <a:lvl1pPr eaLnBrk="1" latinLnBrk="0" hangingPunct="1">
              <a:defRPr kumimoji="0" lang="el-GR" sz="2800"/>
            </a:lvl1pPr>
            <a:lvl2pPr eaLnBrk="1" latinLnBrk="0" hangingPunct="1">
              <a:defRPr kumimoji="0" lang="el-GR" sz="2400"/>
            </a:lvl2pPr>
            <a:lvl3pPr eaLnBrk="1" latinLnBrk="0" hangingPunct="1">
              <a:defRPr kumimoji="0" lang="el-GR" sz="2000"/>
            </a:lvl3pPr>
            <a:lvl4pPr eaLnBrk="1" latinLnBrk="0" hangingPunct="1">
              <a:defRPr kumimoji="0" lang="el-GR" sz="1800"/>
            </a:lvl4pPr>
            <a:lvl5pPr eaLnBrk="1" latinLnBrk="0" hangingPunct="1">
              <a:defRPr kumimoji="0" lang="el-GR" sz="1800"/>
            </a:lvl5pPr>
            <a:lvl6pPr eaLnBrk="1" latinLnBrk="0" hangingPunct="1">
              <a:defRPr kumimoji="0" lang="el-GR" sz="2000"/>
            </a:lvl6pPr>
            <a:lvl7pPr eaLnBrk="1" latinLnBrk="0" hangingPunct="1">
              <a:defRPr kumimoji="0" lang="el-GR" sz="2000"/>
            </a:lvl7pPr>
            <a:lvl8pPr eaLnBrk="1" latinLnBrk="0" hangingPunct="1">
              <a:defRPr kumimoji="0" lang="el-GR" sz="2000"/>
            </a:lvl8pPr>
            <a:lvl9pPr eaLnBrk="1" latinLnBrk="0" hangingPunct="1">
              <a:defRPr kumimoji="0" lang="el-GR" sz="2000"/>
            </a:lvl9pPr>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a:p>
        </p:txBody>
      </p:sp>
      <p:sp>
        <p:nvSpPr>
          <p:cNvPr id="4" name="Text Placeholder 3"/>
          <p:cNvSpPr>
            <a:spLocks noGrp="1"/>
          </p:cNvSpPr>
          <p:nvPr>
            <p:ph type="body" sz="half" idx="2"/>
          </p:nvPr>
        </p:nvSpPr>
        <p:spPr>
          <a:xfrm>
            <a:off x="457200" y="1752600"/>
            <a:ext cx="3008313" cy="4373563"/>
          </a:xfrm>
        </p:spPr>
        <p:txBody>
          <a:bodyPr/>
          <a:lstStyle>
            <a:lvl1pPr marL="0" indent="0" eaLnBrk="1" latinLnBrk="0" hangingPunct="1">
              <a:buNone/>
              <a:defRPr kumimoji="0" lang="el-GR" sz="1400"/>
            </a:lvl1pPr>
            <a:lvl2pPr marL="457200" indent="0" eaLnBrk="1" latinLnBrk="0" hangingPunct="1">
              <a:buNone/>
              <a:defRPr kumimoji="0" lang="el-GR" sz="1200"/>
            </a:lvl2pPr>
            <a:lvl3pPr marL="914400" indent="0" eaLnBrk="1" latinLnBrk="0" hangingPunct="1">
              <a:buNone/>
              <a:defRPr kumimoji="0" lang="el-GR" sz="1000"/>
            </a:lvl3pPr>
            <a:lvl4pPr marL="1371600" indent="0" eaLnBrk="1" latinLnBrk="0" hangingPunct="1">
              <a:buNone/>
              <a:defRPr kumimoji="0" lang="el-GR" sz="900"/>
            </a:lvl4pPr>
            <a:lvl5pPr marL="1828800" indent="0" eaLnBrk="1" latinLnBrk="0" hangingPunct="1">
              <a:buNone/>
              <a:defRPr kumimoji="0" lang="el-GR" sz="900"/>
            </a:lvl5pPr>
            <a:lvl6pPr marL="2286000" indent="0" eaLnBrk="1" latinLnBrk="0" hangingPunct="1">
              <a:buNone/>
              <a:defRPr kumimoji="0" lang="el-GR" sz="900"/>
            </a:lvl6pPr>
            <a:lvl7pPr marL="2743200" indent="0" eaLnBrk="1" latinLnBrk="0" hangingPunct="1">
              <a:buNone/>
              <a:defRPr kumimoji="0" lang="el-GR" sz="900"/>
            </a:lvl7pPr>
            <a:lvl8pPr marL="3200400" indent="0" eaLnBrk="1" latinLnBrk="0" hangingPunct="1">
              <a:buNone/>
              <a:defRPr kumimoji="0" lang="el-GR" sz="900"/>
            </a:lvl8pPr>
            <a:lvl9pPr marL="3657600" indent="0" eaLnBrk="1" latinLnBrk="0" hangingPunct="1">
              <a:buNone/>
              <a:defRPr kumimoji="0" lang="el-GR" sz="900"/>
            </a:lvl9pPr>
          </a:lstStyle>
          <a:p>
            <a:pPr lvl="0" eaLnBrk="1" latinLnBrk="0" hangingPunct="1"/>
            <a:r>
              <a:rPr lang="el-GR" smtClean="0"/>
              <a:t>Στυλ υποδείγματος κειμένου</a:t>
            </a:r>
          </a:p>
        </p:txBody>
      </p:sp>
      <p:sp>
        <p:nvSpPr>
          <p:cNvPr id="5" name="Date Placeholder 4"/>
          <p:cNvSpPr>
            <a:spLocks noGrp="1"/>
          </p:cNvSpPr>
          <p:nvPr>
            <p:ph type="dt" sz="half" idx="10"/>
          </p:nvPr>
        </p:nvSpPr>
        <p:spPr/>
        <p:txBody>
          <a:bodyPr/>
          <a:lstStyle/>
          <a:p>
            <a:fld id="{F922158D-428B-4987-8B28-745A2AFA1252}" type="datetimeFigureOut">
              <a:rPr/>
              <a:pPr/>
              <a:t>13/2/2014</a:t>
            </a:fld>
            <a:endParaRPr kumimoji="0" lang="el-GR"/>
          </a:p>
        </p:txBody>
      </p:sp>
      <p:sp>
        <p:nvSpPr>
          <p:cNvPr id="6" name="Footer Placeholder 5"/>
          <p:cNvSpPr>
            <a:spLocks noGrp="1"/>
          </p:cNvSpPr>
          <p:nvPr>
            <p:ph type="ftr" sz="quarter" idx="11"/>
          </p:nvPr>
        </p:nvSpPr>
        <p:spPr/>
        <p:txBody>
          <a:bodyPr/>
          <a:lstStyle/>
          <a:p>
            <a:endParaRPr kumimoji="0" lang="el-GR"/>
          </a:p>
        </p:txBody>
      </p:sp>
      <p:sp>
        <p:nvSpPr>
          <p:cNvPr id="7" name="Slide Number Placeholder 6"/>
          <p:cNvSpPr>
            <a:spLocks noGrp="1"/>
          </p:cNvSpPr>
          <p:nvPr>
            <p:ph type="sldNum" sz="quarter" idx="12"/>
          </p:nvPr>
        </p:nvSpPr>
        <p:spPr/>
        <p:txBody>
          <a:bodyPr/>
          <a:lstStyle/>
          <a:p>
            <a:fld id="{515FC477-0A05-4F3E-8EE9-E015C9089D56}" type="slidenum">
              <a:rPr/>
              <a:pPr/>
              <a:t>‹#›</a:t>
            </a:fld>
            <a:endParaRPr kumimoji="0" lang="el-GR"/>
          </a:p>
        </p:txBody>
      </p:sp>
    </p:spTree>
  </p:cSld>
  <p:clrMapOvr>
    <a:masterClrMapping/>
  </p:clrMapOvr>
  <p:transition spd="slow">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eaLnBrk="1" latinLnBrk="0" hangingPunct="1">
              <a:defRPr kumimoji="0" lang="el-GR" sz="2000" b="1"/>
            </a:lvl1pPr>
          </a:lstStyle>
          <a:p>
            <a:pPr eaLnBrk="1" latinLnBrk="0" hangingPunct="1"/>
            <a:r>
              <a:rPr lang="el-GR" smtClean="0"/>
              <a:t>Στυλ κύριου τίτλου</a:t>
            </a:r>
            <a:endParaRPr/>
          </a:p>
        </p:txBody>
      </p:sp>
      <p:sp>
        <p:nvSpPr>
          <p:cNvPr id="3" name="Picture Placeholder 2"/>
          <p:cNvSpPr>
            <a:spLocks noGrp="1"/>
          </p:cNvSpPr>
          <p:nvPr>
            <p:ph type="pic" idx="1"/>
          </p:nvPr>
        </p:nvSpPr>
        <p:spPr>
          <a:xfrm>
            <a:off x="1792288" y="612775"/>
            <a:ext cx="5486400" cy="4114800"/>
          </a:xfrm>
        </p:spPr>
        <p:txBody>
          <a:bodyPr/>
          <a:lstStyle>
            <a:lvl1pPr marL="0" indent="0" eaLnBrk="1" latinLnBrk="0" hangingPunct="1">
              <a:buNone/>
              <a:defRPr kumimoji="0" lang="el-GR" sz="3200"/>
            </a:lvl1pPr>
            <a:lvl2pPr marL="457200" indent="0" eaLnBrk="1" latinLnBrk="0" hangingPunct="1">
              <a:buNone/>
              <a:defRPr kumimoji="0" lang="el-GR" sz="2800"/>
            </a:lvl2pPr>
            <a:lvl3pPr marL="914400" indent="0" eaLnBrk="1" latinLnBrk="0" hangingPunct="1">
              <a:buNone/>
              <a:defRPr kumimoji="0" lang="el-GR" sz="2400"/>
            </a:lvl3pPr>
            <a:lvl4pPr marL="1371600" indent="0" eaLnBrk="1" latinLnBrk="0" hangingPunct="1">
              <a:buNone/>
              <a:defRPr kumimoji="0" lang="el-GR" sz="2000"/>
            </a:lvl4pPr>
            <a:lvl5pPr marL="1828800" indent="0" eaLnBrk="1" latinLnBrk="0" hangingPunct="1">
              <a:buNone/>
              <a:defRPr kumimoji="0" lang="el-GR" sz="2000"/>
            </a:lvl5pPr>
            <a:lvl6pPr marL="2286000" indent="0" eaLnBrk="1" latinLnBrk="0" hangingPunct="1">
              <a:buNone/>
              <a:defRPr kumimoji="0" lang="el-GR" sz="2000"/>
            </a:lvl6pPr>
            <a:lvl7pPr marL="2743200" indent="0" eaLnBrk="1" latinLnBrk="0" hangingPunct="1">
              <a:buNone/>
              <a:defRPr kumimoji="0" lang="el-GR" sz="2000"/>
            </a:lvl7pPr>
            <a:lvl8pPr marL="3200400" indent="0" eaLnBrk="1" latinLnBrk="0" hangingPunct="1">
              <a:buNone/>
              <a:defRPr kumimoji="0" lang="el-GR" sz="2000"/>
            </a:lvl8pPr>
            <a:lvl9pPr marL="3657600" indent="0" eaLnBrk="1" latinLnBrk="0" hangingPunct="1">
              <a:buNone/>
              <a:defRPr kumimoji="0" lang="el-GR" sz="2000"/>
            </a:lvl9pPr>
          </a:lstStyle>
          <a:p>
            <a:pPr eaLnBrk="1" latinLnBrk="0" hangingPunct="1"/>
            <a:r>
              <a:rPr lang="el-GR" smtClean="0"/>
              <a:t>Κάντε κλικ στο εικονίδιο για να προσθέσετε μια εικόνα</a:t>
            </a:r>
            <a:endParaRPr/>
          </a:p>
        </p:txBody>
      </p:sp>
      <p:sp>
        <p:nvSpPr>
          <p:cNvPr id="4" name="Text Placeholder 3"/>
          <p:cNvSpPr>
            <a:spLocks noGrp="1"/>
          </p:cNvSpPr>
          <p:nvPr>
            <p:ph type="body" sz="half" idx="2"/>
          </p:nvPr>
        </p:nvSpPr>
        <p:spPr>
          <a:xfrm>
            <a:off x="1792288" y="5367338"/>
            <a:ext cx="5486400" cy="804862"/>
          </a:xfrm>
        </p:spPr>
        <p:txBody>
          <a:bodyPr/>
          <a:lstStyle>
            <a:lvl1pPr marL="0" indent="0" eaLnBrk="1" latinLnBrk="0" hangingPunct="1">
              <a:buNone/>
              <a:defRPr kumimoji="0" lang="el-GR" sz="1400"/>
            </a:lvl1pPr>
            <a:lvl2pPr marL="457200" indent="0" eaLnBrk="1" latinLnBrk="0" hangingPunct="1">
              <a:buNone/>
              <a:defRPr kumimoji="0" lang="el-GR" sz="1200"/>
            </a:lvl2pPr>
            <a:lvl3pPr marL="914400" indent="0" eaLnBrk="1" latinLnBrk="0" hangingPunct="1">
              <a:buNone/>
              <a:defRPr kumimoji="0" lang="el-GR" sz="1000"/>
            </a:lvl3pPr>
            <a:lvl4pPr marL="1371600" indent="0" eaLnBrk="1" latinLnBrk="0" hangingPunct="1">
              <a:buNone/>
              <a:defRPr kumimoji="0" lang="el-GR" sz="900"/>
            </a:lvl4pPr>
            <a:lvl5pPr marL="1828800" indent="0" eaLnBrk="1" latinLnBrk="0" hangingPunct="1">
              <a:buNone/>
              <a:defRPr kumimoji="0" lang="el-GR" sz="900"/>
            </a:lvl5pPr>
            <a:lvl6pPr marL="2286000" indent="0" eaLnBrk="1" latinLnBrk="0" hangingPunct="1">
              <a:buNone/>
              <a:defRPr kumimoji="0" lang="el-GR" sz="900"/>
            </a:lvl6pPr>
            <a:lvl7pPr marL="2743200" indent="0" eaLnBrk="1" latinLnBrk="0" hangingPunct="1">
              <a:buNone/>
              <a:defRPr kumimoji="0" lang="el-GR" sz="900"/>
            </a:lvl7pPr>
            <a:lvl8pPr marL="3200400" indent="0" eaLnBrk="1" latinLnBrk="0" hangingPunct="1">
              <a:buNone/>
              <a:defRPr kumimoji="0" lang="el-GR" sz="900"/>
            </a:lvl8pPr>
            <a:lvl9pPr marL="3657600" indent="0" eaLnBrk="1" latinLnBrk="0" hangingPunct="1">
              <a:buNone/>
              <a:defRPr kumimoji="0" lang="el-GR" sz="900"/>
            </a:lvl9pPr>
          </a:lstStyle>
          <a:p>
            <a:pPr lvl="0" eaLnBrk="1" latinLnBrk="0" hangingPunct="1"/>
            <a:r>
              <a:rPr lang="el-GR" smtClean="0"/>
              <a:t>Στυλ υποδείγματος κειμένου</a:t>
            </a:r>
          </a:p>
        </p:txBody>
      </p:sp>
      <p:sp>
        <p:nvSpPr>
          <p:cNvPr id="5" name="Date Placeholder 4"/>
          <p:cNvSpPr>
            <a:spLocks noGrp="1"/>
          </p:cNvSpPr>
          <p:nvPr>
            <p:ph type="dt" sz="half" idx="10"/>
          </p:nvPr>
        </p:nvSpPr>
        <p:spPr/>
        <p:txBody>
          <a:bodyPr/>
          <a:lstStyle/>
          <a:p>
            <a:fld id="{F922158D-428B-4987-8B28-745A2AFA1252}" type="datetimeFigureOut">
              <a:rPr/>
              <a:pPr/>
              <a:t>13/2/2014</a:t>
            </a:fld>
            <a:endParaRPr kumimoji="0" lang="el-GR"/>
          </a:p>
        </p:txBody>
      </p:sp>
      <p:sp>
        <p:nvSpPr>
          <p:cNvPr id="6" name="Footer Placeholder 5"/>
          <p:cNvSpPr>
            <a:spLocks noGrp="1"/>
          </p:cNvSpPr>
          <p:nvPr>
            <p:ph type="ftr" sz="quarter" idx="11"/>
          </p:nvPr>
        </p:nvSpPr>
        <p:spPr/>
        <p:txBody>
          <a:bodyPr/>
          <a:lstStyle/>
          <a:p>
            <a:endParaRPr kumimoji="0" lang="el-GR"/>
          </a:p>
        </p:txBody>
      </p:sp>
      <p:sp>
        <p:nvSpPr>
          <p:cNvPr id="7" name="Slide Number Placeholder 6"/>
          <p:cNvSpPr>
            <a:spLocks noGrp="1"/>
          </p:cNvSpPr>
          <p:nvPr>
            <p:ph type="sldNum" sz="quarter" idx="12"/>
          </p:nvPr>
        </p:nvSpPr>
        <p:spPr/>
        <p:txBody>
          <a:bodyPr/>
          <a:lstStyle/>
          <a:p>
            <a:fld id="{515FC477-0A05-4F3E-8EE9-E015C9089D56}" type="slidenum">
              <a:rPr/>
              <a:pPr/>
              <a:t>‹#›</a:t>
            </a:fld>
            <a:endParaRPr kumimoji="0" lang="el-GR"/>
          </a:p>
        </p:txBody>
      </p:sp>
    </p:spTree>
  </p:cSld>
  <p:clrMapOvr>
    <a:masterClrMapping/>
  </p:clrMapOvr>
  <p:transition spd="slow">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914400"/>
            <a:ext cx="8229600" cy="914400"/>
          </a:xfrm>
          <a:prstGeom prst="rect">
            <a:avLst/>
          </a:prstGeom>
        </p:spPr>
        <p:txBody>
          <a:bodyPr vert="horz" lIns="91440" tIns="45720" rIns="91440" bIns="45720" rtlCol="0" anchor="ctr">
            <a:normAutofit/>
          </a:bodyPr>
          <a:lstStyle/>
          <a:p>
            <a:pPr eaLnBrk="1" latinLnBrk="0" hangingPunct="1"/>
            <a:r>
              <a:rPr kumimoji="0" lang="el-GR" smtClean="0"/>
              <a:t>Στυλ κύριου τίτλου</a:t>
            </a:r>
            <a:endParaRPr kumimoji="0" lang="en-US" smtClean="0"/>
          </a:p>
        </p:txBody>
      </p:sp>
      <p:sp>
        <p:nvSpPr>
          <p:cNvPr id="3" name="Text Placeholder 2"/>
          <p:cNvSpPr>
            <a:spLocks noGrp="1"/>
          </p:cNvSpPr>
          <p:nvPr>
            <p:ph type="body" idx="1"/>
          </p:nvPr>
        </p:nvSpPr>
        <p:spPr>
          <a:xfrm>
            <a:off x="457200" y="1828800"/>
            <a:ext cx="8229600" cy="4297363"/>
          </a:xfrm>
          <a:prstGeom prst="rect">
            <a:avLst/>
          </a:prstGeom>
        </p:spPr>
        <p:txBody>
          <a:bodyPr vert="horz" lIns="91440" tIns="45720" rIns="91440" bIns="45720" rtlCol="0">
            <a:normAutofit/>
          </a:bodyPr>
          <a:lstStyle/>
          <a:p>
            <a:pPr lvl="0" eaLnBrk="1" latinLnBrk="0" hangingPunct="1"/>
            <a:r>
              <a:rPr kumimoji="0" lang="el-GR" smtClean="0"/>
              <a:t>Στυλ υποδείγματος κειμένου</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latinLnBrk="0" hangingPunct="1">
              <a:defRPr kumimoji="0" lang="el-GR" sz="1200">
                <a:solidFill>
                  <a:schemeClr val="tx1">
                    <a:tint val="75000"/>
                  </a:schemeClr>
                </a:solidFill>
              </a:defRPr>
            </a:lvl1pPr>
          </a:lstStyle>
          <a:p>
            <a:fld id="{F922158D-428B-4987-8B28-745A2AFA1252}" type="datetimeFigureOut">
              <a:rPr/>
              <a:pPr/>
              <a:t>13/2/2014</a:t>
            </a:fld>
            <a:endParaRPr kumimoji="0"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latinLnBrk="0" hangingPunct="1">
              <a:defRPr kumimoji="0" lang="el-GR" sz="1200">
                <a:solidFill>
                  <a:schemeClr val="tx1">
                    <a:tint val="75000"/>
                  </a:schemeClr>
                </a:solidFill>
              </a:defRPr>
            </a:lvl1pPr>
          </a:lstStyle>
          <a:p>
            <a:endParaRPr kumimoji="0"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1" latinLnBrk="0" hangingPunct="1">
              <a:defRPr kumimoji="0" lang="el-GR" sz="1200">
                <a:solidFill>
                  <a:schemeClr val="tx1">
                    <a:tint val="75000"/>
                  </a:schemeClr>
                </a:solidFill>
              </a:defRPr>
            </a:lvl1pPr>
          </a:lstStyle>
          <a:p>
            <a:fld id="{515FC477-0A05-4F3E-8EE9-E015C9089D56}" type="slidenum">
              <a:rPr/>
              <a:pPr/>
              <a:t>‹#›</a:t>
            </a:fld>
            <a:endParaRPr kumimoji="0" lang="el-GR"/>
          </a:p>
        </p:txBody>
      </p:sp>
      <p:pic>
        <p:nvPicPr>
          <p:cNvPr id="7" name="Picture 6"/>
          <p:cNvPicPr>
            <a:picLocks noChangeAspect="1"/>
          </p:cNvPicPr>
          <p:nvPr/>
        </p:nvPicPr>
        <p:blipFill rotWithShape="1">
          <a:blip r:embed="rId13" cstate="email">
            <a:extLst>
              <a:ext uri="{28A0092B-C50C-407E-A947-70E740481C1C}">
                <a14:useLocalDpi xmlns:a14="http://schemas.microsoft.com/office/drawing/2010/main" xmlns=""/>
              </a:ext>
            </a:extLst>
          </a:blip>
          <a:srcRect l="-144"/>
          <a:stretch/>
        </p:blipFill>
        <p:spPr>
          <a:xfrm>
            <a:off x="-13251" y="0"/>
            <a:ext cx="9157252" cy="660449"/>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fade/>
  </p:transition>
  <p:timing>
    <p:tnLst>
      <p:par>
        <p:cTn id="1" dur="indefinite" restart="never" nodeType="tmRoot"/>
      </p:par>
    </p:tnLst>
  </p:timing>
  <p:txStyles>
    <p:titleStyle>
      <a:lvl1pPr algn="l" defTabSz="914400" rtl="0" eaLnBrk="1" latinLnBrk="0" hangingPunct="1">
        <a:spcBef>
          <a:spcPct val="0"/>
        </a:spcBef>
        <a:buNone/>
        <a:defRPr kumimoji="0" lang="el-GR" sz="28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0" lang="el-GR" sz="2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0" lang="el-G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0" lang="el-G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0" lang="el-G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0" lang="el-G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0" lang="el-G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0" lang="el-G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0" lang="el-G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0" lang="el-GR" sz="2000" kern="1200">
          <a:solidFill>
            <a:schemeClr val="tx1"/>
          </a:solidFill>
          <a:latin typeface="+mn-lt"/>
          <a:ea typeface="+mn-ea"/>
          <a:cs typeface="+mn-cs"/>
        </a:defRPr>
      </a:lvl9pPr>
    </p:bodyStyle>
    <p:otherStyle>
      <a:defPPr>
        <a:defRPr kumimoji="0" lang="el-GR"/>
      </a:defPPr>
      <a:lvl1pPr marL="0" algn="l" defTabSz="914400" rtl="0" eaLnBrk="1" latinLnBrk="0" hangingPunct="1">
        <a:defRPr kumimoji="0" lang="el-GR" sz="1800" kern="1200">
          <a:solidFill>
            <a:schemeClr val="tx1"/>
          </a:solidFill>
          <a:latin typeface="+mn-lt"/>
          <a:ea typeface="+mn-ea"/>
          <a:cs typeface="+mn-cs"/>
        </a:defRPr>
      </a:lvl1pPr>
      <a:lvl2pPr marL="457200" algn="l" defTabSz="914400" rtl="0" eaLnBrk="1" latinLnBrk="0" hangingPunct="1">
        <a:defRPr kumimoji="0" lang="el-GR" sz="1800" kern="1200">
          <a:solidFill>
            <a:schemeClr val="tx1"/>
          </a:solidFill>
          <a:latin typeface="+mn-lt"/>
          <a:ea typeface="+mn-ea"/>
          <a:cs typeface="+mn-cs"/>
        </a:defRPr>
      </a:lvl2pPr>
      <a:lvl3pPr marL="914400" algn="l" defTabSz="914400" rtl="0" eaLnBrk="1" latinLnBrk="0" hangingPunct="1">
        <a:defRPr kumimoji="0" lang="el-GR" sz="1800" kern="1200">
          <a:solidFill>
            <a:schemeClr val="tx1"/>
          </a:solidFill>
          <a:latin typeface="+mn-lt"/>
          <a:ea typeface="+mn-ea"/>
          <a:cs typeface="+mn-cs"/>
        </a:defRPr>
      </a:lvl3pPr>
      <a:lvl4pPr marL="1371600" algn="l" defTabSz="914400" rtl="0" eaLnBrk="1" latinLnBrk="0" hangingPunct="1">
        <a:defRPr kumimoji="0" lang="el-GR" sz="1800" kern="1200">
          <a:solidFill>
            <a:schemeClr val="tx1"/>
          </a:solidFill>
          <a:latin typeface="+mn-lt"/>
          <a:ea typeface="+mn-ea"/>
          <a:cs typeface="+mn-cs"/>
        </a:defRPr>
      </a:lvl4pPr>
      <a:lvl5pPr marL="1828800" algn="l" defTabSz="914400" rtl="0" eaLnBrk="1" latinLnBrk="0" hangingPunct="1">
        <a:defRPr kumimoji="0" lang="el-GR" sz="1800" kern="1200">
          <a:solidFill>
            <a:schemeClr val="tx1"/>
          </a:solidFill>
          <a:latin typeface="+mn-lt"/>
          <a:ea typeface="+mn-ea"/>
          <a:cs typeface="+mn-cs"/>
        </a:defRPr>
      </a:lvl5pPr>
      <a:lvl6pPr marL="2286000" algn="l" defTabSz="914400" rtl="0" eaLnBrk="1" latinLnBrk="0" hangingPunct="1">
        <a:defRPr kumimoji="0" lang="el-GR" sz="1800" kern="1200">
          <a:solidFill>
            <a:schemeClr val="tx1"/>
          </a:solidFill>
          <a:latin typeface="+mn-lt"/>
          <a:ea typeface="+mn-ea"/>
          <a:cs typeface="+mn-cs"/>
        </a:defRPr>
      </a:lvl6pPr>
      <a:lvl7pPr marL="2743200" algn="l" defTabSz="914400" rtl="0" eaLnBrk="1" latinLnBrk="0" hangingPunct="1">
        <a:defRPr kumimoji="0" lang="el-GR" sz="1800" kern="1200">
          <a:solidFill>
            <a:schemeClr val="tx1"/>
          </a:solidFill>
          <a:latin typeface="+mn-lt"/>
          <a:ea typeface="+mn-ea"/>
          <a:cs typeface="+mn-cs"/>
        </a:defRPr>
      </a:lvl7pPr>
      <a:lvl8pPr marL="3200400" algn="l" defTabSz="914400" rtl="0" eaLnBrk="1" latinLnBrk="0" hangingPunct="1">
        <a:defRPr kumimoji="0" lang="el-GR" sz="1800" kern="1200">
          <a:solidFill>
            <a:schemeClr val="tx1"/>
          </a:solidFill>
          <a:latin typeface="+mn-lt"/>
          <a:ea typeface="+mn-ea"/>
          <a:cs typeface="+mn-cs"/>
        </a:defRPr>
      </a:lvl8pPr>
      <a:lvl9pPr marL="3657600" algn="l" defTabSz="914400" rtl="0" eaLnBrk="1" latinLnBrk="0" hangingPunct="1">
        <a:defRPr kumimoji="0" lang="el-G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3.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3.xml"/><Relationship Id="rId1" Type="http://schemas.openxmlformats.org/officeDocument/2006/relationships/tags" Target="../tags/tag2.xml"/><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6.xml"/><Relationship Id="rId5" Type="http://schemas.openxmlformats.org/officeDocument/2006/relationships/image" Target="../media/image13.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4.png"/><Relationship Id="rId1" Type="http://schemas.openxmlformats.org/officeDocument/2006/relationships/slideLayout" Target="../slideLayouts/slideLayout6.xm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3.xml"/><Relationship Id="rId1" Type="http://schemas.openxmlformats.org/officeDocument/2006/relationships/vmlDrawing" Target="../drawings/vmlDrawing2.v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4648200" cy="914400"/>
          </a:xfrm>
        </p:spPr>
        <p:txBody>
          <a:bodyPr/>
          <a:lstStyle/>
          <a:p>
            <a:r>
              <a:rPr lang="el-GR" dirty="0"/>
              <a:t>Ό</a:t>
            </a:r>
            <a:r>
              <a:rPr lang="el-GR" dirty="0" smtClean="0"/>
              <a:t>ΡΑΜΑ</a:t>
            </a:r>
            <a:endParaRPr lang="el-GR" dirty="0"/>
          </a:p>
        </p:txBody>
      </p:sp>
      <p:sp>
        <p:nvSpPr>
          <p:cNvPr id="5" name="Content Placeholder 4"/>
          <p:cNvSpPr>
            <a:spLocks noGrp="1"/>
          </p:cNvSpPr>
          <p:nvPr>
            <p:ph idx="1"/>
          </p:nvPr>
        </p:nvSpPr>
        <p:spPr>
          <a:xfrm>
            <a:off x="457200" y="1828800"/>
            <a:ext cx="8291264" cy="4297363"/>
          </a:xfrm>
        </p:spPr>
        <p:txBody>
          <a:bodyPr>
            <a:normAutofit/>
          </a:bodyPr>
          <a:lstStyle/>
          <a:p>
            <a:r>
              <a:rPr lang="el-GR" b="1" dirty="0" smtClean="0">
                <a:solidFill>
                  <a:schemeClr val="tx2"/>
                </a:solidFill>
              </a:rPr>
              <a:t>Ολιστική αντίληψη στο υγειονομικό σύστημα υγείας</a:t>
            </a:r>
            <a:endParaRPr lang="el-GR" b="1" dirty="0">
              <a:solidFill>
                <a:schemeClr val="tx2"/>
              </a:solidFill>
            </a:endParaRPr>
          </a:p>
          <a:p>
            <a:pPr lvl="1"/>
            <a:r>
              <a:rPr lang="el-GR" sz="2000" dirty="0">
                <a:solidFill>
                  <a:srgbClr val="A43D3A"/>
                </a:solidFill>
              </a:rPr>
              <a:t>Αξιοκρατική και </a:t>
            </a:r>
            <a:r>
              <a:rPr lang="el-GR" sz="2000" b="1" dirty="0">
                <a:solidFill>
                  <a:srgbClr val="A43D3A"/>
                </a:solidFill>
              </a:rPr>
              <a:t>ισότιμη</a:t>
            </a:r>
            <a:r>
              <a:rPr lang="el-GR" sz="2000" dirty="0">
                <a:solidFill>
                  <a:srgbClr val="A43D3A"/>
                </a:solidFill>
              </a:rPr>
              <a:t> πρόσβαση στις υπηρεσίες υγείας</a:t>
            </a:r>
          </a:p>
          <a:p>
            <a:pPr lvl="1"/>
            <a:r>
              <a:rPr lang="el-GR" b="1" dirty="0"/>
              <a:t>Ορθολογική χρήση </a:t>
            </a:r>
            <a:r>
              <a:rPr lang="el-GR" dirty="0"/>
              <a:t>των υπηρεσιών υγείας (ούτε «</a:t>
            </a:r>
            <a:r>
              <a:rPr lang="el-GR" dirty="0" err="1"/>
              <a:t>υπερπαροχή</a:t>
            </a:r>
            <a:r>
              <a:rPr lang="el-GR" dirty="0"/>
              <a:t>» υπηρεσιών, ούτε «</a:t>
            </a:r>
            <a:r>
              <a:rPr lang="el-GR" dirty="0" err="1"/>
              <a:t>υποπαροχή</a:t>
            </a:r>
            <a:r>
              <a:rPr lang="el-GR" dirty="0"/>
              <a:t>»)</a:t>
            </a:r>
          </a:p>
          <a:p>
            <a:pPr lvl="1"/>
            <a:r>
              <a:rPr lang="el-GR" b="1" dirty="0"/>
              <a:t>Ενιαίος ηλεκτρονικός φάκελος υγείας</a:t>
            </a:r>
            <a:r>
              <a:rPr lang="el-GR" dirty="0"/>
              <a:t>, </a:t>
            </a:r>
            <a:r>
              <a:rPr lang="el-GR" dirty="0" err="1"/>
              <a:t>προσβάσιμος</a:t>
            </a:r>
            <a:r>
              <a:rPr lang="el-GR" dirty="0"/>
              <a:t> από τους επαγγελματίες υγείας, από όπου κι αν τον χρειασθούν</a:t>
            </a:r>
          </a:p>
          <a:p>
            <a:pPr lvl="1"/>
            <a:r>
              <a:rPr lang="el-GR" b="1" dirty="0"/>
              <a:t>Ποιότητα</a:t>
            </a:r>
            <a:r>
              <a:rPr lang="el-GR" dirty="0"/>
              <a:t> και αξιοπιστία των </a:t>
            </a:r>
            <a:r>
              <a:rPr lang="el-GR" dirty="0" err="1"/>
              <a:t>παρόχων</a:t>
            </a:r>
            <a:r>
              <a:rPr lang="el-GR" dirty="0"/>
              <a:t> υγείας</a:t>
            </a:r>
          </a:p>
          <a:p>
            <a:pPr lvl="1"/>
            <a:r>
              <a:rPr lang="el-GR" dirty="0"/>
              <a:t>Παροχή πλήρους </a:t>
            </a:r>
            <a:r>
              <a:rPr lang="el-GR" b="1" dirty="0"/>
              <a:t>ενημέρωσης των πολιτών </a:t>
            </a:r>
            <a:r>
              <a:rPr lang="el-GR" dirty="0"/>
              <a:t>σε θέματα υγείας</a:t>
            </a:r>
          </a:p>
          <a:p>
            <a:pPr lvl="1"/>
            <a:r>
              <a:rPr lang="el-GR" dirty="0" smtClean="0"/>
              <a:t>Έμφαση στην </a:t>
            </a:r>
            <a:r>
              <a:rPr lang="el-GR" b="1" dirty="0" smtClean="0"/>
              <a:t>πρόληψη</a:t>
            </a:r>
            <a:r>
              <a:rPr lang="el-GR" dirty="0" smtClean="0"/>
              <a:t> </a:t>
            </a:r>
            <a:r>
              <a:rPr lang="el-GR" dirty="0"/>
              <a:t>και </a:t>
            </a:r>
            <a:r>
              <a:rPr lang="el-GR" b="1" dirty="0"/>
              <a:t>προαγωγή</a:t>
            </a:r>
            <a:r>
              <a:rPr lang="el-GR" dirty="0"/>
              <a:t> </a:t>
            </a:r>
            <a:r>
              <a:rPr lang="el-GR" dirty="0" smtClean="0"/>
              <a:t>της υγείας των πολιτών</a:t>
            </a:r>
            <a:endParaRPr lang="el-GR" dirty="0"/>
          </a:p>
        </p:txBody>
      </p:sp>
      <p:sp>
        <p:nvSpPr>
          <p:cNvPr id="3" name="Δεξιό βέλος 2"/>
          <p:cNvSpPr/>
          <p:nvPr/>
        </p:nvSpPr>
        <p:spPr>
          <a:xfrm>
            <a:off x="502634" y="2499690"/>
            <a:ext cx="576064" cy="28123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ustDataLst>
      <p:tags r:id="rId1"/>
    </p:custDataLst>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620688"/>
            <a:ext cx="8229600" cy="914400"/>
          </a:xfrm>
        </p:spPr>
        <p:txBody>
          <a:bodyPr>
            <a:noAutofit/>
          </a:bodyPr>
          <a:lstStyle/>
          <a:p>
            <a:r>
              <a:rPr lang="el-GR" sz="2000" dirty="0" smtClean="0"/>
              <a:t>Σχεδιαζόμενες Δράσεις μέσω των</a:t>
            </a:r>
            <a:r>
              <a:rPr lang="en-US" sz="2000" dirty="0" smtClean="0"/>
              <a:t> </a:t>
            </a:r>
            <a:r>
              <a:rPr lang="el-GR" sz="2000" smtClean="0"/>
              <a:t>νέων </a:t>
            </a:r>
            <a:r>
              <a:rPr lang="el-GR" sz="2000" smtClean="0"/>
              <a:t>κοινοτικών </a:t>
            </a:r>
            <a:r>
              <a:rPr lang="el-GR" sz="2000" dirty="0" smtClean="0"/>
              <a:t>Προγραμμάτων σε θέματα που άπτονται της ισότιμης πρόσβασης</a:t>
            </a:r>
            <a:endParaRPr lang="el-GR" sz="2000" dirty="0"/>
          </a:p>
        </p:txBody>
      </p:sp>
      <p:sp>
        <p:nvSpPr>
          <p:cNvPr id="3" name="Θέση περιεχομένου 2"/>
          <p:cNvSpPr>
            <a:spLocks noGrp="1"/>
          </p:cNvSpPr>
          <p:nvPr>
            <p:ph idx="1"/>
          </p:nvPr>
        </p:nvSpPr>
        <p:spPr>
          <a:xfrm>
            <a:off x="179512" y="1412776"/>
            <a:ext cx="8856984" cy="5445224"/>
          </a:xfrm>
        </p:spPr>
        <p:txBody>
          <a:bodyPr>
            <a:noAutofit/>
          </a:bodyPr>
          <a:lstStyle/>
          <a:p>
            <a:pPr>
              <a:lnSpc>
                <a:spcPct val="100000"/>
              </a:lnSpc>
            </a:pPr>
            <a:r>
              <a:rPr lang="el-GR" sz="1200" dirty="0"/>
              <a:t>Ανάπτυξη δράσεων τηλεματικής – Δημιουργία Κέντρου Τηλεματικής,  για την παροχή τηλεματικών υπηρεσιών με σκοπό τη βελτίωση της προσβασιμότητας και την ισότιμη πρόσβαση στις υπηρεσίες υγείας κυρίως των κατοίκων των απομακρυσμένων ορεινών περιοχών της περιφέρειας Κρήτης (π.χ. στους τομείς καρδιολογίας, ακτινολογίας, πνευμονολογίας, ψυχιατρικής, </a:t>
            </a:r>
            <a:r>
              <a:rPr lang="el-GR" sz="1200" dirty="0" err="1"/>
              <a:t>παιδοκαρδιολογίας</a:t>
            </a:r>
            <a:r>
              <a:rPr lang="el-GR" sz="1200" dirty="0" smtClean="0"/>
              <a:t>)</a:t>
            </a:r>
            <a:endParaRPr lang="en-US" sz="1200" dirty="0" smtClean="0"/>
          </a:p>
          <a:p>
            <a:pPr>
              <a:lnSpc>
                <a:spcPct val="100000"/>
              </a:lnSpc>
            </a:pPr>
            <a:r>
              <a:rPr lang="el-GR" sz="1200" dirty="0"/>
              <a:t>Δημιουργία </a:t>
            </a:r>
            <a:r>
              <a:rPr lang="el-GR" sz="1200" dirty="0" err="1"/>
              <a:t>διαδραστικής</a:t>
            </a:r>
            <a:r>
              <a:rPr lang="el-GR" sz="1200" dirty="0"/>
              <a:t> ιστοσελίδας ενημέρωσης </a:t>
            </a:r>
            <a:r>
              <a:rPr lang="el-GR" sz="1200" dirty="0" smtClean="0"/>
              <a:t>(πχ</a:t>
            </a:r>
            <a:r>
              <a:rPr lang="en-US" sz="1200" dirty="0" smtClean="0"/>
              <a:t> </a:t>
            </a:r>
            <a:r>
              <a:rPr lang="el-GR" sz="1200" dirty="0" smtClean="0"/>
              <a:t>Δημιουργία </a:t>
            </a:r>
            <a:r>
              <a:rPr lang="el-GR" sz="1200" dirty="0"/>
              <a:t>ηλεκτρονικής ιατρικής βιβλιοθήκης, </a:t>
            </a:r>
            <a:r>
              <a:rPr lang="el-GR" sz="1200" dirty="0" err="1"/>
              <a:t>faq</a:t>
            </a:r>
            <a:r>
              <a:rPr lang="el-GR" sz="1200" dirty="0"/>
              <a:t>), ερωτήσεων/απαντήσεων και γραμμής επικοινωνίας για την προαγωγή της δημόσιας υγείας, την ενημέρωση σε θέματα ασθενειών, συμβουλευτική υποστήριξη από ομάδα ιατρών, την δυνατότητα  ενημέρωσης του φακέλου υγείας του ασθενούς, στην  Περιφέρεια Κρήτης</a:t>
            </a:r>
            <a:r>
              <a:rPr lang="el-GR" sz="1200" dirty="0" smtClean="0"/>
              <a:t>.</a:t>
            </a:r>
          </a:p>
          <a:p>
            <a:pPr>
              <a:lnSpc>
                <a:spcPct val="100000"/>
              </a:lnSpc>
            </a:pPr>
            <a:r>
              <a:rPr lang="el-GR" sz="1200" dirty="0"/>
              <a:t>Προμήθεια και αξιοποίηση ασύρματων </a:t>
            </a:r>
            <a:r>
              <a:rPr lang="el-GR" sz="1200" dirty="0" err="1"/>
              <a:t>βιοϊατρικών</a:t>
            </a:r>
            <a:r>
              <a:rPr lang="el-GR" sz="1200" dirty="0"/>
              <a:t> ψηφιακών συσκευών για την </a:t>
            </a:r>
            <a:r>
              <a:rPr lang="el-GR" sz="1200" dirty="0" err="1"/>
              <a:t>κατ΄οικον</a:t>
            </a:r>
            <a:r>
              <a:rPr lang="el-GR" sz="1200" dirty="0"/>
              <a:t> νοσηλεία και εξέταση ευάλωτων πληθυσμιακών ομάδων (π.χ. διαβητικούς, ηλικιωμένους, </a:t>
            </a:r>
            <a:r>
              <a:rPr lang="el-GR" sz="1200" dirty="0" err="1"/>
              <a:t>κ.λπ</a:t>
            </a:r>
            <a:r>
              <a:rPr lang="el-GR" sz="1200" dirty="0" smtClean="0"/>
              <a:t>)</a:t>
            </a:r>
            <a:endParaRPr lang="en-US" sz="1200" dirty="0" smtClean="0"/>
          </a:p>
          <a:p>
            <a:pPr>
              <a:lnSpc>
                <a:spcPct val="100000"/>
              </a:lnSpc>
            </a:pPr>
            <a:r>
              <a:rPr lang="el-GR" sz="1200" dirty="0"/>
              <a:t>Προμήθεια και εγκατάσταση συστήματος δημιουργίας απλών αναφορών (</a:t>
            </a:r>
            <a:r>
              <a:rPr lang="el-GR" sz="1200" dirty="0" err="1"/>
              <a:t>Report</a:t>
            </a:r>
            <a:r>
              <a:rPr lang="el-GR" sz="1200" dirty="0"/>
              <a:t> </a:t>
            </a:r>
            <a:r>
              <a:rPr lang="el-GR" sz="1200" dirty="0" err="1"/>
              <a:t>Generator</a:t>
            </a:r>
            <a:r>
              <a:rPr lang="el-GR" sz="1200" dirty="0"/>
              <a:t>) προς τους πολίτες και τα πανεπιστήμια πλήρως ενσωματωμένο στην </a:t>
            </a:r>
            <a:r>
              <a:rPr lang="el-GR" sz="1200" dirty="0" err="1"/>
              <a:t>ιστοοσελίδα</a:t>
            </a:r>
            <a:r>
              <a:rPr lang="el-GR" sz="1200" dirty="0"/>
              <a:t> της 7ης ΥΠΕ Κρήτη και συνδεδεμένο με το ΟΠΣΥ Κρήτης και το Β.Ι</a:t>
            </a:r>
            <a:r>
              <a:rPr lang="el-GR" sz="1200" dirty="0" smtClean="0"/>
              <a:t>.</a:t>
            </a:r>
            <a:endParaRPr lang="en-US" sz="1200" dirty="0" smtClean="0"/>
          </a:p>
          <a:p>
            <a:pPr>
              <a:lnSpc>
                <a:spcPct val="100000"/>
              </a:lnSpc>
            </a:pPr>
            <a:r>
              <a:rPr lang="el-GR" sz="1200" dirty="0"/>
              <a:t>Προγράμματα κατ οίκον νοσηλείας για ειδικές κατηγορίες </a:t>
            </a:r>
            <a:r>
              <a:rPr lang="el-GR" sz="1200" dirty="0" smtClean="0"/>
              <a:t>ασθενών</a:t>
            </a:r>
            <a:endParaRPr lang="en-US" sz="1200" dirty="0" smtClean="0"/>
          </a:p>
          <a:p>
            <a:pPr>
              <a:lnSpc>
                <a:spcPct val="100000"/>
              </a:lnSpc>
            </a:pPr>
            <a:r>
              <a:rPr lang="el-GR" sz="1200" dirty="0"/>
              <a:t>Δημιουργία και λειτουργία κινητής μονάδας προληπτικού ελέγχου καρκίνου στο γυναικείο πληθυσμό (</a:t>
            </a:r>
            <a:r>
              <a:rPr lang="el-GR" sz="1200" dirty="0" err="1"/>
              <a:t>pap</a:t>
            </a:r>
            <a:r>
              <a:rPr lang="el-GR" sz="1200" dirty="0"/>
              <a:t> - </a:t>
            </a:r>
            <a:r>
              <a:rPr lang="el-GR" sz="1200" dirty="0" err="1"/>
              <a:t>test</a:t>
            </a:r>
            <a:r>
              <a:rPr lang="el-GR" sz="1200" dirty="0"/>
              <a:t> , μαστογραφίες κλπ</a:t>
            </a:r>
            <a:r>
              <a:rPr lang="el-GR" sz="1200" dirty="0" smtClean="0"/>
              <a:t>)</a:t>
            </a:r>
            <a:endParaRPr lang="en-US" sz="1200" dirty="0" smtClean="0"/>
          </a:p>
          <a:p>
            <a:pPr>
              <a:lnSpc>
                <a:spcPct val="100000"/>
              </a:lnSpc>
            </a:pPr>
            <a:r>
              <a:rPr lang="el-GR" sz="1200" dirty="0"/>
              <a:t>Αξιοποίηση της κινητής τηλεφωνίας και ηλεκτρονικής επικοινωνίας για την πρόσβαση των ασθενών στο σύστημα υγείας. </a:t>
            </a:r>
            <a:endParaRPr lang="en-US" sz="1200" dirty="0" smtClean="0"/>
          </a:p>
          <a:p>
            <a:pPr>
              <a:lnSpc>
                <a:spcPct val="100000"/>
              </a:lnSpc>
            </a:pPr>
            <a:r>
              <a:rPr lang="el-GR" sz="1200" dirty="0"/>
              <a:t>Οι τεχνολογίες Τηλεδιάσκεψης στην υπηρεσία της </a:t>
            </a:r>
            <a:r>
              <a:rPr lang="el-GR" sz="1200" dirty="0" err="1"/>
              <a:t>Τηλε</a:t>
            </a:r>
            <a:r>
              <a:rPr lang="el-GR" sz="1200" dirty="0"/>
              <a:t>-Ψυχιατρικής Ενηλίκων, Παίδων και Εφήβων: Εξωτερικά </a:t>
            </a:r>
            <a:r>
              <a:rPr lang="el-GR" sz="1200" dirty="0" err="1"/>
              <a:t>Τηλε</a:t>
            </a:r>
            <a:r>
              <a:rPr lang="el-GR" sz="1200" dirty="0"/>
              <a:t>-ιατρεία για δυσπρόσιτες περιοχές της Κρήτης </a:t>
            </a:r>
            <a:r>
              <a:rPr lang="el-GR" sz="1200" dirty="0" smtClean="0"/>
              <a:t>.</a:t>
            </a:r>
            <a:endParaRPr lang="en-US" sz="1200" dirty="0" smtClean="0"/>
          </a:p>
          <a:p>
            <a:pPr>
              <a:lnSpc>
                <a:spcPct val="100000"/>
              </a:lnSpc>
            </a:pPr>
            <a:r>
              <a:rPr lang="el-GR" sz="1200" dirty="0" smtClean="0"/>
              <a:t>Εφαρμογή </a:t>
            </a:r>
            <a:r>
              <a:rPr lang="el-GR" sz="1200" dirty="0"/>
              <a:t>για έκδοση ηλεκτρονικού παραπεμπτικού  μέσω διαδικτύου για επίσκεψη στα Τακτικά Εξωτερικά Ιατρεία και για διενέργεια </a:t>
            </a:r>
            <a:r>
              <a:rPr lang="el-GR" sz="1200" dirty="0" err="1"/>
              <a:t>παρακλινικών</a:t>
            </a:r>
            <a:r>
              <a:rPr lang="el-GR" sz="1200" dirty="0"/>
              <a:t> εξετάσεων</a:t>
            </a:r>
            <a:r>
              <a:rPr lang="el-GR" sz="1200" dirty="0" smtClean="0"/>
              <a:t>.</a:t>
            </a:r>
            <a:endParaRPr lang="en-US" sz="1200" dirty="0" smtClean="0"/>
          </a:p>
          <a:p>
            <a:pPr>
              <a:lnSpc>
                <a:spcPct val="100000"/>
              </a:lnSpc>
            </a:pPr>
            <a:r>
              <a:rPr lang="el-GR" sz="1200" dirty="0"/>
              <a:t>Τηλεφωνικό κέντρο ιατρικής υποστήριξής πολιτών πριν την επίσκεψη τους στη πρωτοβάθμια ή δευτεροβάθμια - τριτοβάθμια υπηρεσία υγείας</a:t>
            </a:r>
            <a:r>
              <a:rPr lang="el-GR" sz="1200" dirty="0" smtClean="0"/>
              <a:t>.</a:t>
            </a:r>
            <a:endParaRPr lang="en-US" sz="1200" dirty="0" smtClean="0"/>
          </a:p>
          <a:p>
            <a:pPr>
              <a:lnSpc>
                <a:spcPct val="100000"/>
              </a:lnSpc>
            </a:pPr>
            <a:r>
              <a:rPr lang="el-GR" sz="1200" dirty="0"/>
              <a:t>Προμήθεια  κινητών μονάδων Πρωτοβάθμιας Φροντίδας Υγείας και ψυχοκοινωνικής υποστήριξης, με σκοπό την ενίσχυση της προληπτικής και πρωτοβάθμιας ιατρικής φροντίδας σε ευπαθείς κοινωνικές ομάδες όπως άστεγοι </a:t>
            </a:r>
            <a:endParaRPr lang="en-US" sz="1200" dirty="0" smtClean="0"/>
          </a:p>
          <a:p>
            <a:pPr>
              <a:lnSpc>
                <a:spcPct val="100000"/>
              </a:lnSpc>
            </a:pPr>
            <a:r>
              <a:rPr lang="el-GR" sz="1200" dirty="0"/>
              <a:t>Καταγραφή ασθενών – Ψηφιοποίηση δεδομένων – Λειτουργία δικτύου διασυνδεδεμένο με Κ. Υγείας -  Διασύνδεση στοιχείων με Π.Ι. - - Δημιουργία συστήματος δικτύου </a:t>
            </a:r>
            <a:r>
              <a:rPr lang="el-GR" sz="1200" dirty="0" smtClean="0"/>
              <a:t>παραπομπών</a:t>
            </a:r>
            <a:endParaRPr lang="en-US" sz="1200" dirty="0" smtClean="0"/>
          </a:p>
          <a:p>
            <a:pPr>
              <a:lnSpc>
                <a:spcPct val="100000"/>
              </a:lnSpc>
            </a:pPr>
            <a:r>
              <a:rPr lang="el-GR" sz="1200" dirty="0"/>
              <a:t>Διασύνδεση δομών ψυχικής υγείας δημοσίου και ιδιωτικού δικαίου για την αποτελεσματική παρακολούθηση των ασθενών  π.χ. μέσω δημιουργίας ενιαίου ηλεκτρονικού φακέλου για κάθε ψυχικά ασθενή. </a:t>
            </a:r>
          </a:p>
        </p:txBody>
      </p:sp>
    </p:spTree>
    <p:extLst>
      <p:ext uri="{BB962C8B-B14F-4D97-AF65-F5344CB8AC3E}">
        <p14:creationId xmlns:p14="http://schemas.microsoft.com/office/powerpoint/2010/main" xmlns="" val="233519539"/>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457200" y="548680"/>
            <a:ext cx="8229600" cy="1136104"/>
          </a:xfrm>
        </p:spPr>
        <p:txBody>
          <a:bodyPr>
            <a:noAutofit/>
          </a:bodyPr>
          <a:lstStyle/>
          <a:p>
            <a:pPr lvl="1"/>
            <a:r>
              <a:rPr lang="el-GR" sz="3200" dirty="0" smtClean="0"/>
              <a:t>Αξιοκρατική και </a:t>
            </a:r>
            <a:r>
              <a:rPr lang="el-GR" sz="3200" b="1" dirty="0" smtClean="0"/>
              <a:t>ισότιμη</a:t>
            </a:r>
            <a:r>
              <a:rPr lang="el-GR" sz="3200" dirty="0" smtClean="0"/>
              <a:t> πρόσβαση στις υπηρεσίες υγείας</a:t>
            </a:r>
            <a:endParaRPr lang="el-GR" sz="3200" dirty="0"/>
          </a:p>
        </p:txBody>
      </p:sp>
      <p:sp>
        <p:nvSpPr>
          <p:cNvPr id="4" name="Content Placeholder 3"/>
          <p:cNvSpPr>
            <a:spLocks noGrp="1"/>
          </p:cNvSpPr>
          <p:nvPr>
            <p:ph idx="1"/>
          </p:nvPr>
        </p:nvSpPr>
        <p:spPr>
          <a:xfrm>
            <a:off x="107504" y="1612776"/>
            <a:ext cx="9036496" cy="5245224"/>
          </a:xfrm>
        </p:spPr>
        <p:txBody>
          <a:bodyPr>
            <a:noAutofit/>
          </a:bodyPr>
          <a:lstStyle/>
          <a:p>
            <a:pPr marL="0" indent="0">
              <a:buNone/>
            </a:pPr>
            <a:r>
              <a:rPr lang="el-GR" sz="1800" dirty="0"/>
              <a:t>Τηλεματική</a:t>
            </a:r>
            <a:r>
              <a:rPr lang="en-US" sz="1800" dirty="0"/>
              <a:t> (</a:t>
            </a:r>
            <a:r>
              <a:rPr lang="en-US" altLang="el-GR" sz="1800" dirty="0" err="1"/>
              <a:t>τηλε-μάω</a:t>
            </a:r>
            <a:r>
              <a:rPr lang="en-US" altLang="el-GR" sz="1800" dirty="0"/>
              <a:t> = </a:t>
            </a:r>
            <a:r>
              <a:rPr lang="el-GR" altLang="el-GR" sz="1800" dirty="0"/>
              <a:t> πράττω εξ αποστάσεως</a:t>
            </a:r>
            <a:r>
              <a:rPr lang="en-US" sz="1800" dirty="0"/>
              <a:t>)</a:t>
            </a:r>
            <a:endParaRPr lang="el-GR" sz="1800" dirty="0"/>
          </a:p>
          <a:p>
            <a:r>
              <a:rPr lang="el-GR" sz="1600" dirty="0"/>
              <a:t>Τηλεϊατρική</a:t>
            </a:r>
          </a:p>
          <a:p>
            <a:pPr lvl="1"/>
            <a:r>
              <a:rPr lang="el-GR" sz="1400" dirty="0"/>
              <a:t>Κατ’ οίκον φροντίδα</a:t>
            </a:r>
          </a:p>
          <a:p>
            <a:pPr lvl="1"/>
            <a:r>
              <a:rPr lang="el-GR" sz="1400" dirty="0" err="1"/>
              <a:t>Τηλε</a:t>
            </a:r>
            <a:r>
              <a:rPr lang="el-GR" sz="1400" dirty="0"/>
              <a:t>-εξέταση, </a:t>
            </a:r>
            <a:r>
              <a:rPr lang="el-GR" sz="1400" dirty="0" err="1"/>
              <a:t>τηλε</a:t>
            </a:r>
            <a:r>
              <a:rPr lang="el-GR" sz="1400" dirty="0"/>
              <a:t>-διάγνωση</a:t>
            </a:r>
          </a:p>
          <a:p>
            <a:pPr lvl="1"/>
            <a:r>
              <a:rPr lang="el-GR" sz="1400" dirty="0" err="1" smtClean="0"/>
              <a:t>Τηλεσυμβούλευση</a:t>
            </a:r>
            <a:endParaRPr lang="el-GR" sz="1400" dirty="0" smtClean="0"/>
          </a:p>
          <a:p>
            <a:pPr lvl="2">
              <a:lnSpc>
                <a:spcPct val="150000"/>
              </a:lnSpc>
            </a:pPr>
            <a:r>
              <a:rPr lang="el-GR" sz="1400" dirty="0" smtClean="0"/>
              <a:t>Παραδείγματα: </a:t>
            </a:r>
            <a:r>
              <a:rPr lang="el-GR" sz="1400" dirty="0" err="1" smtClean="0"/>
              <a:t>Τηλεψυχιατρική</a:t>
            </a:r>
            <a:r>
              <a:rPr lang="el-GR" sz="1400" dirty="0" smtClean="0"/>
              <a:t>, </a:t>
            </a:r>
            <a:r>
              <a:rPr lang="el-GR" sz="1400" dirty="0" err="1" smtClean="0"/>
              <a:t>τηλεκαρδιολογία</a:t>
            </a:r>
            <a:r>
              <a:rPr lang="el-GR" sz="1400" dirty="0" smtClean="0"/>
              <a:t>, </a:t>
            </a:r>
            <a:r>
              <a:rPr lang="el-GR" sz="1400" dirty="0" err="1" smtClean="0"/>
              <a:t>τηλεακτινολογία</a:t>
            </a:r>
            <a:endParaRPr lang="el-GR" sz="1400" dirty="0"/>
          </a:p>
          <a:p>
            <a:r>
              <a:rPr lang="el-GR" sz="1600" dirty="0" smtClean="0"/>
              <a:t>Μείωση γραφειοκρατικών διαδικασιών (ραντεβού μέσω </a:t>
            </a:r>
            <a:r>
              <a:rPr lang="en-US" sz="1600" dirty="0" smtClean="0"/>
              <a:t>Internet, </a:t>
            </a:r>
            <a:r>
              <a:rPr lang="el-GR" sz="1600" dirty="0" smtClean="0"/>
              <a:t>αποστολή αποτελεσμάτων εξετάσεων μέσω </a:t>
            </a:r>
            <a:r>
              <a:rPr lang="en-US" sz="1600" dirty="0" smtClean="0"/>
              <a:t>email</a:t>
            </a:r>
            <a:r>
              <a:rPr lang="el-GR" sz="1600" dirty="0" smtClean="0"/>
              <a:t>, </a:t>
            </a:r>
            <a:r>
              <a:rPr lang="en-US" sz="1600" dirty="0" smtClean="0"/>
              <a:t>online </a:t>
            </a:r>
            <a:r>
              <a:rPr lang="el-GR" sz="1600" dirty="0" smtClean="0"/>
              <a:t>εξυπηρέτηση αίτησης, </a:t>
            </a:r>
            <a:r>
              <a:rPr lang="en-US" sz="1600" dirty="0" smtClean="0"/>
              <a:t>online </a:t>
            </a:r>
            <a:r>
              <a:rPr lang="el-GR" sz="1600" dirty="0" smtClean="0"/>
              <a:t>έλεγχος στοιχείων</a:t>
            </a:r>
            <a:r>
              <a:rPr lang="en-US" sz="1600" dirty="0" smtClean="0"/>
              <a:t> </a:t>
            </a:r>
            <a:r>
              <a:rPr lang="el-GR" sz="1600" dirty="0" smtClean="0"/>
              <a:t>σε αιτήσεις κα)</a:t>
            </a:r>
          </a:p>
          <a:p>
            <a:r>
              <a:rPr lang="el-GR" sz="1600" dirty="0" smtClean="0"/>
              <a:t>Συστήματα παρακολούθησης της κατάστασης του ασθενούς από το σπίτι του</a:t>
            </a:r>
          </a:p>
          <a:p>
            <a:r>
              <a:rPr lang="el-GR" sz="1600" dirty="0" err="1" smtClean="0"/>
              <a:t>Τηλεσυνεργασία</a:t>
            </a:r>
            <a:r>
              <a:rPr lang="el-GR" sz="1600" dirty="0" smtClean="0"/>
              <a:t> (τηλεδιάσκεψη πολλών σημείων κα)</a:t>
            </a:r>
          </a:p>
          <a:p>
            <a:r>
              <a:rPr lang="el-GR" sz="1600" dirty="0" smtClean="0"/>
              <a:t>Λήψη του ιατρικού φακέλου του ασθενούς – </a:t>
            </a:r>
            <a:r>
              <a:rPr lang="el-GR" sz="1600" dirty="0" err="1" smtClean="0"/>
              <a:t>τηλε</a:t>
            </a:r>
            <a:r>
              <a:rPr lang="el-GR" sz="1600" dirty="0" smtClean="0"/>
              <a:t>-ενημέρωση «ομάδων στόχων»</a:t>
            </a:r>
          </a:p>
          <a:p>
            <a:r>
              <a:rPr lang="el-GR" sz="1600" dirty="0" smtClean="0"/>
              <a:t>Κινητές μονάδες (ψυχιατρικής, γυναικολογίας κα)</a:t>
            </a:r>
          </a:p>
          <a:p>
            <a:r>
              <a:rPr lang="el-GR" sz="1600" dirty="0" smtClean="0"/>
              <a:t>Ενημέρωση μέσω </a:t>
            </a:r>
            <a:r>
              <a:rPr lang="en-US" sz="1600" dirty="0" smtClean="0"/>
              <a:t>web</a:t>
            </a:r>
            <a:r>
              <a:rPr lang="el-GR" sz="1600" dirty="0" smtClean="0"/>
              <a:t> της προσβασιμότητας, των διαδικασιών που τηρούνται στους φορείς υγείας και των υπηρεσιών που προσφέρονται, των ασθενειών, των προληπτικών εξετάσεων κα </a:t>
            </a:r>
          </a:p>
          <a:p>
            <a:pPr marL="0" indent="0">
              <a:buNone/>
            </a:pPr>
            <a:endParaRPr lang="el-GR" sz="1600" dirty="0" smtClean="0"/>
          </a:p>
          <a:p>
            <a:endParaRPr lang="el-GR" sz="1600" dirty="0"/>
          </a:p>
        </p:txBody>
      </p:sp>
    </p:spTree>
    <p:custDataLst>
      <p:tags r:id="rId1"/>
    </p:custDataLst>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ChangeArrowheads="1"/>
          </p:cNvSpPr>
          <p:nvPr/>
        </p:nvSpPr>
        <p:spPr bwMode="auto">
          <a:xfrm>
            <a:off x="1143000" y="1828800"/>
            <a:ext cx="7467600" cy="4191000"/>
          </a:xfrm>
          <a:prstGeom prst="rect">
            <a:avLst/>
          </a:prstGeom>
          <a:noFill/>
          <a:ln>
            <a:noFill/>
          </a:ln>
          <a:effectLst/>
          <a:extLst>
            <a:ext uri="{909E8E84-426E-40DD-AFC4-6F175D3DCCD1}">
              <a14:hiddenFill xmlns:a14="http://schemas.microsoft.com/office/drawing/2010/main" xmlns="">
                <a:solidFill>
                  <a:schemeClr val="tx1"/>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eaLnBrk="0" hangingPunct="0"/>
            <a:endParaRPr lang="en-CA" altLang="el-GR"/>
          </a:p>
        </p:txBody>
      </p:sp>
      <p:grpSp>
        <p:nvGrpSpPr>
          <p:cNvPr id="144387" name="Group 3"/>
          <p:cNvGrpSpPr>
            <a:grpSpLocks/>
          </p:cNvGrpSpPr>
          <p:nvPr/>
        </p:nvGrpSpPr>
        <p:grpSpPr bwMode="auto">
          <a:xfrm>
            <a:off x="1143000" y="2362200"/>
            <a:ext cx="2438400" cy="2962275"/>
            <a:chOff x="864" y="1610"/>
            <a:chExt cx="1536" cy="1866"/>
          </a:xfrm>
        </p:grpSpPr>
        <p:pic>
          <p:nvPicPr>
            <p:cNvPr id="144388" name="Picture 4"/>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64" y="1610"/>
              <a:ext cx="1536" cy="112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44389" name="Text Box 5"/>
            <p:cNvSpPr txBox="1">
              <a:spLocks noChangeArrowheads="1"/>
            </p:cNvSpPr>
            <p:nvPr/>
          </p:nvSpPr>
          <p:spPr bwMode="auto">
            <a:xfrm>
              <a:off x="1104" y="3188"/>
              <a:ext cx="1109"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eaLnBrk="0" hangingPunct="0"/>
              <a:r>
                <a:rPr lang="el-GR" altLang="el-GR" b="1">
                  <a:solidFill>
                    <a:srgbClr val="FF0000"/>
                  </a:solidFill>
                  <a:latin typeface="Verdana" pitchFamily="34" charset="0"/>
                </a:rPr>
                <a:t>Ηράκλειο</a:t>
              </a:r>
              <a:endParaRPr lang="en-US" altLang="el-GR">
                <a:solidFill>
                  <a:srgbClr val="3366CC"/>
                </a:solidFill>
              </a:endParaRPr>
            </a:p>
          </p:txBody>
        </p:sp>
      </p:grpSp>
      <p:grpSp>
        <p:nvGrpSpPr>
          <p:cNvPr id="144390" name="Group 6"/>
          <p:cNvGrpSpPr>
            <a:grpSpLocks/>
          </p:cNvGrpSpPr>
          <p:nvPr/>
        </p:nvGrpSpPr>
        <p:grpSpPr bwMode="auto">
          <a:xfrm>
            <a:off x="5715000" y="2362200"/>
            <a:ext cx="2667000" cy="3046413"/>
            <a:chOff x="3648" y="1585"/>
            <a:chExt cx="1680" cy="1919"/>
          </a:xfrm>
        </p:grpSpPr>
        <p:pic>
          <p:nvPicPr>
            <p:cNvPr id="144391" name="Picture 7"/>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648" y="1585"/>
              <a:ext cx="1680" cy="115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44392" name="Text Box 8"/>
            <p:cNvSpPr txBox="1">
              <a:spLocks noChangeArrowheads="1"/>
            </p:cNvSpPr>
            <p:nvPr/>
          </p:nvSpPr>
          <p:spPr bwMode="auto">
            <a:xfrm>
              <a:off x="4187" y="3216"/>
              <a:ext cx="722"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eaLnBrk="0" hangingPunct="0"/>
              <a:r>
                <a:rPr lang="el-GR" altLang="el-GR" b="1">
                  <a:solidFill>
                    <a:srgbClr val="FF0000"/>
                  </a:solidFill>
                  <a:latin typeface="Verdana" pitchFamily="34" charset="0"/>
                </a:rPr>
                <a:t>Χανιά</a:t>
              </a:r>
              <a:endParaRPr lang="en-US" altLang="el-GR">
                <a:solidFill>
                  <a:srgbClr val="3366CC"/>
                </a:solidFill>
              </a:endParaRPr>
            </a:p>
          </p:txBody>
        </p:sp>
      </p:grpSp>
      <p:grpSp>
        <p:nvGrpSpPr>
          <p:cNvPr id="144393" name="Group 9"/>
          <p:cNvGrpSpPr>
            <a:grpSpLocks/>
          </p:cNvGrpSpPr>
          <p:nvPr/>
        </p:nvGrpSpPr>
        <p:grpSpPr bwMode="auto">
          <a:xfrm>
            <a:off x="2438400" y="3903663"/>
            <a:ext cx="4686300" cy="1047750"/>
            <a:chOff x="1632" y="2700"/>
            <a:chExt cx="2952" cy="660"/>
          </a:xfrm>
        </p:grpSpPr>
        <p:pic>
          <p:nvPicPr>
            <p:cNvPr id="144394" name="Picture 10"/>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632" y="2700"/>
              <a:ext cx="2952" cy="32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44395" name="Line 11"/>
            <p:cNvSpPr>
              <a:spLocks noChangeShapeType="1"/>
            </p:cNvSpPr>
            <p:nvPr/>
          </p:nvSpPr>
          <p:spPr bwMode="auto">
            <a:xfrm>
              <a:off x="2064" y="3360"/>
              <a:ext cx="2112" cy="0"/>
            </a:xfrm>
            <a:prstGeom prst="line">
              <a:avLst/>
            </a:prstGeom>
            <a:noFill/>
            <a:ln w="76200">
              <a:solidFill>
                <a:srgbClr val="FF0000"/>
              </a:solidFill>
              <a:round/>
              <a:headEnd type="none" w="sm" len="sm"/>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l-GR"/>
            </a:p>
          </p:txBody>
        </p:sp>
      </p:grpSp>
      <p:sp>
        <p:nvSpPr>
          <p:cNvPr id="144396" name="AutoShape 12"/>
          <p:cNvSpPr>
            <a:spLocks noGrp="1" noChangeArrowheads="1"/>
          </p:cNvSpPr>
          <p:nvPr>
            <p:ph type="title"/>
          </p:nvPr>
        </p:nvSpPr>
        <p:spPr/>
        <p:txBody>
          <a:bodyPr/>
          <a:lstStyle/>
          <a:p>
            <a:r>
              <a:rPr lang="el-GR" altLang="el-GR" dirty="0"/>
              <a:t>Εικονική </a:t>
            </a:r>
            <a:r>
              <a:rPr lang="el-GR" altLang="el-GR" dirty="0" smtClean="0"/>
              <a:t>επίσκεψη </a:t>
            </a:r>
            <a:r>
              <a:rPr lang="el-GR" altLang="el-GR" dirty="0"/>
              <a:t>ιατρού</a:t>
            </a:r>
            <a:endParaRPr lang="en-US" altLang="el-GR" dirty="0"/>
          </a:p>
        </p:txBody>
      </p:sp>
    </p:spTree>
    <p:extLst>
      <p:ext uri="{BB962C8B-B14F-4D97-AF65-F5344CB8AC3E}">
        <p14:creationId xmlns:p14="http://schemas.microsoft.com/office/powerpoint/2010/main" xmlns="" val="276295594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499"/>
                                          </p:stCondLst>
                                        </p:cTn>
                                        <p:tgtEl>
                                          <p:spTgt spid="144387"/>
                                        </p:tgtEl>
                                        <p:attrNameLst>
                                          <p:attrName>style.visibility</p:attrName>
                                        </p:attrNameLst>
                                      </p:cBhvr>
                                      <p:to>
                                        <p:strVal val="visible"/>
                                      </p:to>
                                    </p:set>
                                  </p:childTnLst>
                                </p:cTn>
                              </p:par>
                            </p:childTnLst>
                          </p:cTn>
                        </p:par>
                        <p:par>
                          <p:cTn id="7" fill="hold" nodeType="afterGroup">
                            <p:stCondLst>
                              <p:cond delay="500"/>
                            </p:stCondLst>
                            <p:childTnLst>
                              <p:par>
                                <p:cTn id="8" presetID="22" presetClass="entr" presetSubtype="8" fill="hold" nodeType="afterEffect">
                                  <p:stCondLst>
                                    <p:cond delay="1000"/>
                                  </p:stCondLst>
                                  <p:childTnLst>
                                    <p:set>
                                      <p:cBhvr>
                                        <p:cTn id="9" dur="1" fill="hold">
                                          <p:stCondLst>
                                            <p:cond delay="0"/>
                                          </p:stCondLst>
                                        </p:cTn>
                                        <p:tgtEl>
                                          <p:spTgt spid="144393"/>
                                        </p:tgtEl>
                                        <p:attrNameLst>
                                          <p:attrName>style.visibility</p:attrName>
                                        </p:attrNameLst>
                                      </p:cBhvr>
                                      <p:to>
                                        <p:strVal val="visible"/>
                                      </p:to>
                                    </p:set>
                                    <p:animEffect transition="in" filter="wipe(left)">
                                      <p:cBhvr>
                                        <p:cTn id="10" dur="500"/>
                                        <p:tgtEl>
                                          <p:spTgt spid="144393"/>
                                        </p:tgtEl>
                                      </p:cBhvr>
                                    </p:animEffect>
                                  </p:childTnLst>
                                </p:cTn>
                              </p:par>
                            </p:childTnLst>
                          </p:cTn>
                        </p:par>
                        <p:par>
                          <p:cTn id="11" fill="hold" nodeType="afterGroup">
                            <p:stCondLst>
                              <p:cond delay="2000"/>
                            </p:stCondLst>
                            <p:childTnLst>
                              <p:par>
                                <p:cTn id="12" presetID="1" presetClass="entr" presetSubtype="0" fill="hold" nodeType="afterEffect">
                                  <p:stCondLst>
                                    <p:cond delay="1000"/>
                                  </p:stCondLst>
                                  <p:childTnLst>
                                    <p:set>
                                      <p:cBhvr>
                                        <p:cTn id="13" dur="1" fill="hold">
                                          <p:stCondLst>
                                            <p:cond delay="499"/>
                                          </p:stCondLst>
                                        </p:cTn>
                                        <p:tgtEl>
                                          <p:spTgt spid="14439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ChangeArrowheads="1"/>
          </p:cNvSpPr>
          <p:nvPr/>
        </p:nvSpPr>
        <p:spPr bwMode="auto">
          <a:xfrm>
            <a:off x="1143000" y="1828800"/>
            <a:ext cx="7467600" cy="4191000"/>
          </a:xfrm>
          <a:prstGeom prst="rect">
            <a:avLst/>
          </a:prstGeom>
          <a:noFill/>
          <a:ln>
            <a:noFill/>
          </a:ln>
          <a:effectLst/>
          <a:extLst>
            <a:ext uri="{909E8E84-426E-40DD-AFC4-6F175D3DCCD1}">
              <a14:hiddenFill xmlns:a14="http://schemas.microsoft.com/office/drawing/2010/main" xmlns="">
                <a:solidFill>
                  <a:schemeClr val="tx1"/>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eaLnBrk="0" hangingPunct="0"/>
            <a:endParaRPr lang="en-CA" altLang="el-GR"/>
          </a:p>
        </p:txBody>
      </p:sp>
      <p:grpSp>
        <p:nvGrpSpPr>
          <p:cNvPr id="146435" name="Group 3"/>
          <p:cNvGrpSpPr>
            <a:grpSpLocks/>
          </p:cNvGrpSpPr>
          <p:nvPr/>
        </p:nvGrpSpPr>
        <p:grpSpPr bwMode="auto">
          <a:xfrm>
            <a:off x="3048000" y="4191000"/>
            <a:ext cx="4152900" cy="1047750"/>
            <a:chOff x="1632" y="2700"/>
            <a:chExt cx="2952" cy="660"/>
          </a:xfrm>
        </p:grpSpPr>
        <p:pic>
          <p:nvPicPr>
            <p:cNvPr id="146436" name="Picture 4"/>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632" y="2700"/>
              <a:ext cx="2952" cy="32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46437" name="Line 5"/>
            <p:cNvSpPr>
              <a:spLocks noChangeShapeType="1"/>
            </p:cNvSpPr>
            <p:nvPr/>
          </p:nvSpPr>
          <p:spPr bwMode="auto">
            <a:xfrm>
              <a:off x="2064" y="3360"/>
              <a:ext cx="2112" cy="0"/>
            </a:xfrm>
            <a:prstGeom prst="line">
              <a:avLst/>
            </a:prstGeom>
            <a:noFill/>
            <a:ln w="76200">
              <a:solidFill>
                <a:srgbClr val="FF0000"/>
              </a:solidFill>
              <a:round/>
              <a:headEnd type="none" w="sm" len="sm"/>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l-GR"/>
            </a:p>
          </p:txBody>
        </p:sp>
      </p:grpSp>
      <p:sp>
        <p:nvSpPr>
          <p:cNvPr id="146438" name="AutoShape 6"/>
          <p:cNvSpPr>
            <a:spLocks noGrp="1" noChangeArrowheads="1"/>
          </p:cNvSpPr>
          <p:nvPr>
            <p:ph type="title"/>
          </p:nvPr>
        </p:nvSpPr>
        <p:spPr/>
        <p:txBody>
          <a:bodyPr/>
          <a:lstStyle/>
          <a:p>
            <a:r>
              <a:rPr lang="el-GR" altLang="el-GR"/>
              <a:t>Συνδυασμός – Σύγκριση - Εξέταση</a:t>
            </a:r>
            <a:endParaRPr lang="en-US" altLang="el-GR"/>
          </a:p>
        </p:txBody>
      </p:sp>
      <p:grpSp>
        <p:nvGrpSpPr>
          <p:cNvPr id="146439" name="Group 7"/>
          <p:cNvGrpSpPr>
            <a:grpSpLocks/>
          </p:cNvGrpSpPr>
          <p:nvPr/>
        </p:nvGrpSpPr>
        <p:grpSpPr bwMode="auto">
          <a:xfrm>
            <a:off x="2057400" y="2362200"/>
            <a:ext cx="2095500" cy="3154363"/>
            <a:chOff x="912" y="1248"/>
            <a:chExt cx="1320" cy="1987"/>
          </a:xfrm>
        </p:grpSpPr>
        <p:sp>
          <p:nvSpPr>
            <p:cNvPr id="146440" name="Text Box 8"/>
            <p:cNvSpPr txBox="1">
              <a:spLocks noChangeArrowheads="1"/>
            </p:cNvSpPr>
            <p:nvPr/>
          </p:nvSpPr>
          <p:spPr bwMode="auto">
            <a:xfrm>
              <a:off x="1008" y="2947"/>
              <a:ext cx="799"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eaLnBrk="0" hangingPunct="0"/>
              <a:r>
                <a:rPr lang="el-GR" altLang="el-GR" b="1">
                  <a:solidFill>
                    <a:srgbClr val="FF0000"/>
                  </a:solidFill>
                  <a:latin typeface="Verdana" pitchFamily="34" charset="0"/>
                </a:rPr>
                <a:t>Σητεία</a:t>
              </a:r>
              <a:endParaRPr lang="en-US" altLang="el-GR">
                <a:solidFill>
                  <a:srgbClr val="3366CC"/>
                </a:solidFill>
              </a:endParaRPr>
            </a:p>
          </p:txBody>
        </p:sp>
        <p:pic>
          <p:nvPicPr>
            <p:cNvPr id="146441" name="Picture 9" descr="2"/>
            <p:cNvPicPr>
              <a:picLocks noChangeAspect="1" noChangeArrowheads="1"/>
            </p:cNvPicPr>
            <p:nvPr/>
          </p:nvPicPr>
          <p:blipFill>
            <a:blip r:embed="rId3" cstate="email">
              <a:extLst>
                <a:ext uri="{28A0092B-C50C-407E-A947-70E740481C1C}">
                  <a14:useLocalDpi xmlns:a14="http://schemas.microsoft.com/office/drawing/2010/main" xmlns="" val="0"/>
                </a:ext>
              </a:extLst>
            </a:blip>
            <a:srcRect/>
            <a:stretch>
              <a:fillRect/>
            </a:stretch>
          </p:blipFill>
          <p:spPr bwMode="auto">
            <a:xfrm>
              <a:off x="912" y="1248"/>
              <a:ext cx="1320" cy="1197"/>
            </a:xfrm>
            <a:prstGeom prst="rect">
              <a:avLst/>
            </a:prstGeom>
            <a:noFill/>
            <a:extLst>
              <a:ext uri="{909E8E84-426E-40DD-AFC4-6F175D3DCCD1}">
                <a14:hiddenFill xmlns:a14="http://schemas.microsoft.com/office/drawing/2010/main" xmlns="">
                  <a:solidFill>
                    <a:srgbClr val="FFFFFF"/>
                  </a:solidFill>
                </a14:hiddenFill>
              </a:ext>
            </a:extLst>
          </p:spPr>
        </p:pic>
      </p:grpSp>
      <p:grpSp>
        <p:nvGrpSpPr>
          <p:cNvPr id="146442" name="Group 10"/>
          <p:cNvGrpSpPr>
            <a:grpSpLocks/>
          </p:cNvGrpSpPr>
          <p:nvPr/>
        </p:nvGrpSpPr>
        <p:grpSpPr bwMode="auto">
          <a:xfrm>
            <a:off x="6019800" y="2362200"/>
            <a:ext cx="2916238" cy="3122613"/>
            <a:chOff x="3768" y="1296"/>
            <a:chExt cx="1837" cy="1967"/>
          </a:xfrm>
        </p:grpSpPr>
        <p:sp>
          <p:nvSpPr>
            <p:cNvPr id="146443" name="Text Box 11"/>
            <p:cNvSpPr txBox="1">
              <a:spLocks noChangeArrowheads="1"/>
            </p:cNvSpPr>
            <p:nvPr/>
          </p:nvSpPr>
          <p:spPr bwMode="auto">
            <a:xfrm>
              <a:off x="4091" y="2975"/>
              <a:ext cx="1514"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eaLnBrk="0" hangingPunct="0"/>
              <a:r>
                <a:rPr lang="el-GR" altLang="el-GR" b="1">
                  <a:solidFill>
                    <a:srgbClr val="FF0000"/>
                  </a:solidFill>
                  <a:latin typeface="Verdana" pitchFamily="34" charset="0"/>
                </a:rPr>
                <a:t>Αγ. Νικόλαος</a:t>
              </a:r>
              <a:endParaRPr lang="en-US" altLang="el-GR">
                <a:solidFill>
                  <a:srgbClr val="3366CC"/>
                </a:solidFill>
              </a:endParaRPr>
            </a:p>
          </p:txBody>
        </p:sp>
        <p:pic>
          <p:nvPicPr>
            <p:cNvPr id="146444" name="Picture 12" descr="2"/>
            <p:cNvPicPr>
              <a:picLocks noChangeAspect="1" noChangeArrowheads="1"/>
            </p:cNvPicPr>
            <p:nvPr/>
          </p:nvPicPr>
          <p:blipFill>
            <a:blip r:embed="rId4" cstate="email">
              <a:extLst>
                <a:ext uri="{28A0092B-C50C-407E-A947-70E740481C1C}">
                  <a14:useLocalDpi xmlns:a14="http://schemas.microsoft.com/office/drawing/2010/main" xmlns="" val="0"/>
                </a:ext>
              </a:extLst>
            </a:blip>
            <a:srcRect/>
            <a:stretch>
              <a:fillRect/>
            </a:stretch>
          </p:blipFill>
          <p:spPr bwMode="auto">
            <a:xfrm>
              <a:off x="3768" y="1296"/>
              <a:ext cx="1320" cy="1197"/>
            </a:xfrm>
            <a:prstGeom prst="rect">
              <a:avLst/>
            </a:prstGeom>
            <a:noFill/>
            <a:extLst>
              <a:ext uri="{909E8E84-426E-40DD-AFC4-6F175D3DCCD1}">
                <a14:hiddenFill xmlns:a14="http://schemas.microsoft.com/office/drawing/2010/main" xmlns="">
                  <a:solidFill>
                    <a:srgbClr val="FFFFFF"/>
                  </a:solidFill>
                </a14:hiddenFill>
              </a:ext>
            </a:extLst>
          </p:spPr>
        </p:pic>
      </p:grpSp>
      <p:pic>
        <p:nvPicPr>
          <p:cNvPr id="146445" name="Picture 13" descr="2"/>
          <p:cNvPicPr>
            <a:picLocks noChangeAspect="1" noChangeArrowheads="1"/>
          </p:cNvPicPr>
          <p:nvPr/>
        </p:nvPicPr>
        <p:blipFill>
          <a:blip r:embed="rId5" cstate="email">
            <a:extLst>
              <a:ext uri="{28A0092B-C50C-407E-A947-70E740481C1C}">
                <a14:useLocalDpi xmlns:a14="http://schemas.microsoft.com/office/drawing/2010/main" xmlns="" val="0"/>
              </a:ext>
            </a:extLst>
          </a:blip>
          <a:srcRect/>
          <a:stretch>
            <a:fillRect/>
          </a:stretch>
        </p:blipFill>
        <p:spPr bwMode="auto">
          <a:xfrm>
            <a:off x="457200" y="2286000"/>
            <a:ext cx="1524000" cy="146208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55942118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0"/>
                                  </p:stCondLst>
                                  <p:childTnLst>
                                    <p:set>
                                      <p:cBhvr>
                                        <p:cTn id="6" dur="1" fill="hold">
                                          <p:stCondLst>
                                            <p:cond delay="499"/>
                                          </p:stCondLst>
                                        </p:cTn>
                                        <p:tgtEl>
                                          <p:spTgt spid="146445"/>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nodeType="afterEffect">
                                  <p:stCondLst>
                                    <p:cond delay="0"/>
                                  </p:stCondLst>
                                  <p:childTnLst>
                                    <p:set>
                                      <p:cBhvr>
                                        <p:cTn id="9" dur="1" fill="hold">
                                          <p:stCondLst>
                                            <p:cond delay="499"/>
                                          </p:stCondLst>
                                        </p:cTn>
                                        <p:tgtEl>
                                          <p:spTgt spid="146439"/>
                                        </p:tgtEl>
                                        <p:attrNameLst>
                                          <p:attrName>style.visibility</p:attrName>
                                        </p:attrNameLst>
                                      </p:cBhvr>
                                      <p:to>
                                        <p:strVal val="visible"/>
                                      </p:to>
                                    </p:set>
                                  </p:childTnLst>
                                </p:cTn>
                              </p:par>
                            </p:childTnLst>
                          </p:cTn>
                        </p:par>
                        <p:par>
                          <p:cTn id="10" fill="hold" nodeType="afterGroup">
                            <p:stCondLst>
                              <p:cond delay="1000"/>
                            </p:stCondLst>
                            <p:childTnLst>
                              <p:par>
                                <p:cTn id="11" presetID="1" presetClass="entr" presetSubtype="0" fill="hold" nodeType="afterEffect">
                                  <p:stCondLst>
                                    <p:cond delay="1000"/>
                                  </p:stCondLst>
                                  <p:childTnLst>
                                    <p:set>
                                      <p:cBhvr>
                                        <p:cTn id="12" dur="1" fill="hold">
                                          <p:stCondLst>
                                            <p:cond delay="499"/>
                                          </p:stCondLst>
                                        </p:cTn>
                                        <p:tgtEl>
                                          <p:spTgt spid="146435"/>
                                        </p:tgtEl>
                                        <p:attrNameLst>
                                          <p:attrName>style.visibility</p:attrName>
                                        </p:attrNameLst>
                                      </p:cBhvr>
                                      <p:to>
                                        <p:strVal val="visible"/>
                                      </p:to>
                                    </p:set>
                                  </p:childTnLst>
                                </p:cTn>
                              </p:par>
                            </p:childTnLst>
                          </p:cTn>
                        </p:par>
                        <p:par>
                          <p:cTn id="13" fill="hold" nodeType="afterGroup">
                            <p:stCondLst>
                              <p:cond delay="2500"/>
                            </p:stCondLst>
                            <p:childTnLst>
                              <p:par>
                                <p:cTn id="14" presetID="1" presetClass="entr" presetSubtype="0" fill="hold" nodeType="afterEffect">
                                  <p:stCondLst>
                                    <p:cond delay="1000"/>
                                  </p:stCondLst>
                                  <p:childTnLst>
                                    <p:set>
                                      <p:cBhvr>
                                        <p:cTn id="15" dur="1" fill="hold">
                                          <p:stCondLst>
                                            <p:cond delay="499"/>
                                          </p:stCondLst>
                                        </p:cTn>
                                        <p:tgtEl>
                                          <p:spTgt spid="1464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ChangeArrowheads="1"/>
          </p:cNvSpPr>
          <p:nvPr/>
        </p:nvSpPr>
        <p:spPr bwMode="auto">
          <a:xfrm>
            <a:off x="1143000" y="1828800"/>
            <a:ext cx="7467600" cy="4191000"/>
          </a:xfrm>
          <a:prstGeom prst="rect">
            <a:avLst/>
          </a:prstGeom>
          <a:noFill/>
          <a:ln>
            <a:noFill/>
          </a:ln>
          <a:effectLst/>
          <a:extLst>
            <a:ext uri="{909E8E84-426E-40DD-AFC4-6F175D3DCCD1}">
              <a14:hiddenFill xmlns:a14="http://schemas.microsoft.com/office/drawing/2010/main" xmlns="">
                <a:solidFill>
                  <a:schemeClr val="tx1"/>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l-GR"/>
          </a:p>
        </p:txBody>
      </p:sp>
      <p:grpSp>
        <p:nvGrpSpPr>
          <p:cNvPr id="145411" name="Group 3"/>
          <p:cNvGrpSpPr>
            <a:grpSpLocks/>
          </p:cNvGrpSpPr>
          <p:nvPr/>
        </p:nvGrpSpPr>
        <p:grpSpPr bwMode="auto">
          <a:xfrm>
            <a:off x="1371600" y="2133600"/>
            <a:ext cx="1684338" cy="3124200"/>
            <a:chOff x="912" y="1584"/>
            <a:chExt cx="1061" cy="1968"/>
          </a:xfrm>
        </p:grpSpPr>
        <p:pic>
          <p:nvPicPr>
            <p:cNvPr id="145412" name="Picture 4"/>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12" y="1584"/>
              <a:ext cx="939" cy="124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45413" name="Text Box 5"/>
            <p:cNvSpPr txBox="1">
              <a:spLocks noChangeArrowheads="1"/>
            </p:cNvSpPr>
            <p:nvPr/>
          </p:nvSpPr>
          <p:spPr bwMode="auto">
            <a:xfrm>
              <a:off x="939" y="3264"/>
              <a:ext cx="1034"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eaLnBrk="0" hangingPunct="0"/>
              <a:r>
                <a:rPr lang="el-GR" altLang="el-GR" b="1">
                  <a:solidFill>
                    <a:srgbClr val="FF0000"/>
                  </a:solidFill>
                  <a:latin typeface="Verdana" pitchFamily="34" charset="0"/>
                </a:rPr>
                <a:t>Ρέθυμνο</a:t>
              </a:r>
              <a:endParaRPr lang="en-US" altLang="el-GR">
                <a:solidFill>
                  <a:srgbClr val="3366CC"/>
                </a:solidFill>
              </a:endParaRPr>
            </a:p>
          </p:txBody>
        </p:sp>
      </p:grpSp>
      <p:sp>
        <p:nvSpPr>
          <p:cNvPr id="145414" name="AutoShape 6"/>
          <p:cNvSpPr>
            <a:spLocks noGrp="1" noChangeArrowheads="1"/>
          </p:cNvSpPr>
          <p:nvPr>
            <p:ph type="title"/>
          </p:nvPr>
        </p:nvSpPr>
        <p:spPr/>
        <p:txBody>
          <a:bodyPr>
            <a:normAutofit fontScale="90000"/>
          </a:bodyPr>
          <a:lstStyle/>
          <a:p>
            <a:r>
              <a:rPr lang="el-GR" altLang="el-GR" sz="3200"/>
              <a:t>Αποθήκευση και προώθηση ιατρικών πληροφοριών</a:t>
            </a:r>
            <a:endParaRPr lang="en-US" altLang="el-GR" sz="3200"/>
          </a:p>
        </p:txBody>
      </p:sp>
      <p:grpSp>
        <p:nvGrpSpPr>
          <p:cNvPr id="145415" name="Group 7"/>
          <p:cNvGrpSpPr>
            <a:grpSpLocks/>
          </p:cNvGrpSpPr>
          <p:nvPr/>
        </p:nvGrpSpPr>
        <p:grpSpPr bwMode="auto">
          <a:xfrm>
            <a:off x="2057400" y="4038600"/>
            <a:ext cx="4800600" cy="895350"/>
            <a:chOff x="1344" y="2844"/>
            <a:chExt cx="3024" cy="564"/>
          </a:xfrm>
        </p:grpSpPr>
        <p:pic>
          <p:nvPicPr>
            <p:cNvPr id="145416" name="Picture 8"/>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344" y="2844"/>
              <a:ext cx="3024" cy="32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45417" name="Line 9"/>
            <p:cNvSpPr>
              <a:spLocks noChangeShapeType="1"/>
            </p:cNvSpPr>
            <p:nvPr/>
          </p:nvSpPr>
          <p:spPr bwMode="auto">
            <a:xfrm>
              <a:off x="1920" y="3408"/>
              <a:ext cx="1968" cy="0"/>
            </a:xfrm>
            <a:prstGeom prst="line">
              <a:avLst/>
            </a:prstGeom>
            <a:noFill/>
            <a:ln w="76200">
              <a:solidFill>
                <a:srgbClr val="FF0000"/>
              </a:solidFill>
              <a:round/>
              <a:headEnd type="none" w="sm" len="sm"/>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l-GR"/>
            </a:p>
          </p:txBody>
        </p:sp>
      </p:grpSp>
      <p:grpSp>
        <p:nvGrpSpPr>
          <p:cNvPr id="145418" name="Group 10"/>
          <p:cNvGrpSpPr>
            <a:grpSpLocks/>
          </p:cNvGrpSpPr>
          <p:nvPr/>
        </p:nvGrpSpPr>
        <p:grpSpPr bwMode="auto">
          <a:xfrm>
            <a:off x="4800600" y="1981200"/>
            <a:ext cx="3695700" cy="3233738"/>
            <a:chOff x="2928" y="1085"/>
            <a:chExt cx="2328" cy="2037"/>
          </a:xfrm>
        </p:grpSpPr>
        <p:pic>
          <p:nvPicPr>
            <p:cNvPr id="145419" name="Picture 11" descr="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928" y="1085"/>
              <a:ext cx="2328" cy="1459"/>
            </a:xfrm>
            <a:prstGeom prst="rect">
              <a:avLst/>
            </a:prstGeom>
            <a:noFill/>
            <a:extLst>
              <a:ext uri="{909E8E84-426E-40DD-AFC4-6F175D3DCCD1}">
                <a14:hiddenFill xmlns:a14="http://schemas.microsoft.com/office/drawing/2010/main" xmlns="">
                  <a:solidFill>
                    <a:srgbClr val="FFFFFF"/>
                  </a:solidFill>
                </a14:hiddenFill>
              </a:ext>
            </a:extLst>
          </p:spPr>
        </p:pic>
        <p:sp>
          <p:nvSpPr>
            <p:cNvPr id="145420" name="Rectangle 12"/>
            <p:cNvSpPr>
              <a:spLocks noChangeArrowheads="1"/>
            </p:cNvSpPr>
            <p:nvPr/>
          </p:nvSpPr>
          <p:spPr bwMode="auto">
            <a:xfrm>
              <a:off x="3792" y="2834"/>
              <a:ext cx="1109" cy="28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spAutoFit/>
            </a:bodyPr>
            <a:lstStyle/>
            <a:p>
              <a:pPr eaLnBrk="0" hangingPunct="0">
                <a:spcBef>
                  <a:spcPct val="20000"/>
                </a:spcBef>
              </a:pPr>
              <a:r>
                <a:rPr lang="el-GR" altLang="el-GR" b="1">
                  <a:solidFill>
                    <a:srgbClr val="FF0000"/>
                  </a:solidFill>
                  <a:latin typeface="Verdana" pitchFamily="34" charset="0"/>
                </a:rPr>
                <a:t>Ηράκλειο</a:t>
              </a:r>
              <a:endParaRPr lang="en-CA" altLang="el-GR" b="1">
                <a:solidFill>
                  <a:srgbClr val="FF0000"/>
                </a:solidFill>
                <a:latin typeface="Verdana" pitchFamily="34" charset="0"/>
              </a:endParaRPr>
            </a:p>
          </p:txBody>
        </p:sp>
      </p:grpSp>
    </p:spTree>
    <p:extLst>
      <p:ext uri="{BB962C8B-B14F-4D97-AF65-F5344CB8AC3E}">
        <p14:creationId xmlns:p14="http://schemas.microsoft.com/office/powerpoint/2010/main" xmlns="" val="95031718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0"/>
                                  </p:stCondLst>
                                  <p:childTnLst>
                                    <p:set>
                                      <p:cBhvr>
                                        <p:cTn id="6" dur="1" fill="hold">
                                          <p:stCondLst>
                                            <p:cond delay="499"/>
                                          </p:stCondLst>
                                        </p:cTn>
                                        <p:tgtEl>
                                          <p:spTgt spid="145411"/>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nodeType="afterEffect">
                                  <p:stCondLst>
                                    <p:cond delay="1000"/>
                                  </p:stCondLst>
                                  <p:childTnLst>
                                    <p:set>
                                      <p:cBhvr>
                                        <p:cTn id="9" dur="1" fill="hold">
                                          <p:stCondLst>
                                            <p:cond delay="499"/>
                                          </p:stCondLst>
                                        </p:cTn>
                                        <p:tgtEl>
                                          <p:spTgt spid="145415"/>
                                        </p:tgtEl>
                                        <p:attrNameLst>
                                          <p:attrName>style.visibility</p:attrName>
                                        </p:attrNameLst>
                                      </p:cBhvr>
                                      <p:to>
                                        <p:strVal val="visible"/>
                                      </p:to>
                                    </p:set>
                                  </p:childTnLst>
                                </p:cTn>
                              </p:par>
                            </p:childTnLst>
                          </p:cTn>
                        </p:par>
                        <p:par>
                          <p:cTn id="10" fill="hold" nodeType="afterGroup">
                            <p:stCondLst>
                              <p:cond delay="2000"/>
                            </p:stCondLst>
                            <p:childTnLst>
                              <p:par>
                                <p:cTn id="11" presetID="1" presetClass="entr" presetSubtype="0" fill="hold" nodeType="afterEffect">
                                  <p:stCondLst>
                                    <p:cond delay="1000"/>
                                  </p:stCondLst>
                                  <p:childTnLst>
                                    <p:set>
                                      <p:cBhvr>
                                        <p:cTn id="12" dur="1" fill="hold">
                                          <p:stCondLst>
                                            <p:cond delay="499"/>
                                          </p:stCondLst>
                                        </p:cTn>
                                        <p:tgtEl>
                                          <p:spTgt spid="1454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ChangeArrowheads="1"/>
          </p:cNvSpPr>
          <p:nvPr/>
        </p:nvSpPr>
        <p:spPr bwMode="auto">
          <a:xfrm>
            <a:off x="0" y="381000"/>
            <a:ext cx="9144000"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lvl1pPr algn="ctr">
              <a:lnSpc>
                <a:spcPct val="90000"/>
              </a:lnSpc>
              <a:defRPr sz="3600" b="1">
                <a:solidFill>
                  <a:schemeClr val="tx1"/>
                </a:solidFill>
                <a:latin typeface="Arial" charset="0"/>
              </a:defRPr>
            </a:lvl1pPr>
            <a:lvl2pPr algn="ctr">
              <a:lnSpc>
                <a:spcPct val="90000"/>
              </a:lnSpc>
              <a:defRPr sz="3600" b="1">
                <a:solidFill>
                  <a:schemeClr val="tx1"/>
                </a:solidFill>
                <a:latin typeface="Arial" charset="0"/>
              </a:defRPr>
            </a:lvl2pPr>
            <a:lvl3pPr algn="ctr">
              <a:lnSpc>
                <a:spcPct val="90000"/>
              </a:lnSpc>
              <a:defRPr sz="3600" b="1">
                <a:solidFill>
                  <a:schemeClr val="tx1"/>
                </a:solidFill>
                <a:latin typeface="Arial" charset="0"/>
              </a:defRPr>
            </a:lvl3pPr>
            <a:lvl4pPr algn="ctr">
              <a:lnSpc>
                <a:spcPct val="90000"/>
              </a:lnSpc>
              <a:defRPr sz="3600" b="1">
                <a:solidFill>
                  <a:schemeClr val="tx1"/>
                </a:solidFill>
                <a:latin typeface="Arial" charset="0"/>
              </a:defRPr>
            </a:lvl4pPr>
            <a:lvl5pPr algn="ctr">
              <a:lnSpc>
                <a:spcPct val="90000"/>
              </a:lnSpc>
              <a:defRPr sz="3600" b="1">
                <a:solidFill>
                  <a:schemeClr val="tx1"/>
                </a:solidFill>
                <a:latin typeface="Arial" charset="0"/>
              </a:defRPr>
            </a:lvl5pPr>
            <a:lvl6pPr marL="457200" algn="ctr" fontAlgn="base">
              <a:lnSpc>
                <a:spcPct val="90000"/>
              </a:lnSpc>
              <a:spcBef>
                <a:spcPct val="0"/>
              </a:spcBef>
              <a:spcAft>
                <a:spcPct val="0"/>
              </a:spcAft>
              <a:defRPr sz="3600" b="1">
                <a:solidFill>
                  <a:schemeClr val="tx1"/>
                </a:solidFill>
                <a:latin typeface="Arial" charset="0"/>
              </a:defRPr>
            </a:lvl6pPr>
            <a:lvl7pPr marL="914400" algn="ctr" fontAlgn="base">
              <a:lnSpc>
                <a:spcPct val="90000"/>
              </a:lnSpc>
              <a:spcBef>
                <a:spcPct val="0"/>
              </a:spcBef>
              <a:spcAft>
                <a:spcPct val="0"/>
              </a:spcAft>
              <a:defRPr sz="3600" b="1">
                <a:solidFill>
                  <a:schemeClr val="tx1"/>
                </a:solidFill>
                <a:latin typeface="Arial" charset="0"/>
              </a:defRPr>
            </a:lvl7pPr>
            <a:lvl8pPr marL="1371600" algn="ctr" fontAlgn="base">
              <a:lnSpc>
                <a:spcPct val="90000"/>
              </a:lnSpc>
              <a:spcBef>
                <a:spcPct val="0"/>
              </a:spcBef>
              <a:spcAft>
                <a:spcPct val="0"/>
              </a:spcAft>
              <a:defRPr sz="3600" b="1">
                <a:solidFill>
                  <a:schemeClr val="tx1"/>
                </a:solidFill>
                <a:latin typeface="Arial" charset="0"/>
              </a:defRPr>
            </a:lvl8pPr>
            <a:lvl9pPr marL="1828800" algn="ctr" fontAlgn="base">
              <a:lnSpc>
                <a:spcPct val="90000"/>
              </a:lnSpc>
              <a:spcBef>
                <a:spcPct val="0"/>
              </a:spcBef>
              <a:spcAft>
                <a:spcPct val="0"/>
              </a:spcAft>
              <a:defRPr sz="3600" b="1">
                <a:solidFill>
                  <a:schemeClr val="tx1"/>
                </a:solidFill>
                <a:latin typeface="Arial" charset="0"/>
              </a:defRPr>
            </a:lvl9pPr>
          </a:lstStyle>
          <a:p>
            <a:r>
              <a:rPr lang="el-GR" altLang="el-GR"/>
              <a:t>Συνεργασία &amp; Εκπαίδευση</a:t>
            </a:r>
            <a:endParaRPr lang="en-US" altLang="el-GR"/>
          </a:p>
        </p:txBody>
      </p:sp>
      <p:grpSp>
        <p:nvGrpSpPr>
          <p:cNvPr id="147459" name="Group 3"/>
          <p:cNvGrpSpPr>
            <a:grpSpLocks/>
          </p:cNvGrpSpPr>
          <p:nvPr/>
        </p:nvGrpSpPr>
        <p:grpSpPr bwMode="auto">
          <a:xfrm>
            <a:off x="1895475" y="1981200"/>
            <a:ext cx="5257800" cy="2971800"/>
            <a:chOff x="1194" y="1248"/>
            <a:chExt cx="3312" cy="1872"/>
          </a:xfrm>
        </p:grpSpPr>
        <p:sp>
          <p:nvSpPr>
            <p:cNvPr id="147460" name="Line 4"/>
            <p:cNvSpPr>
              <a:spLocks noChangeShapeType="1"/>
            </p:cNvSpPr>
            <p:nvPr/>
          </p:nvSpPr>
          <p:spPr bwMode="auto">
            <a:xfrm>
              <a:off x="2208" y="3120"/>
              <a:ext cx="1392" cy="0"/>
            </a:xfrm>
            <a:prstGeom prst="line">
              <a:avLst/>
            </a:prstGeom>
            <a:noFill/>
            <a:ln w="38100">
              <a:solidFill>
                <a:schemeClr val="tx1"/>
              </a:solidFill>
              <a:round/>
              <a:headEnd type="triangle" w="med" len="me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l-GR"/>
            </a:p>
          </p:txBody>
        </p:sp>
        <p:sp>
          <p:nvSpPr>
            <p:cNvPr id="147461" name="Line 5"/>
            <p:cNvSpPr>
              <a:spLocks noChangeShapeType="1"/>
            </p:cNvSpPr>
            <p:nvPr/>
          </p:nvSpPr>
          <p:spPr bwMode="auto">
            <a:xfrm flipV="1">
              <a:off x="4242" y="2424"/>
              <a:ext cx="262" cy="402"/>
            </a:xfrm>
            <a:prstGeom prst="line">
              <a:avLst/>
            </a:prstGeom>
            <a:noFill/>
            <a:ln w="38100">
              <a:solidFill>
                <a:schemeClr val="tx1"/>
              </a:solidFill>
              <a:round/>
              <a:headEnd type="triangle" w="med" len="me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l-GR"/>
            </a:p>
          </p:txBody>
        </p:sp>
        <p:sp>
          <p:nvSpPr>
            <p:cNvPr id="147462" name="Line 6"/>
            <p:cNvSpPr>
              <a:spLocks noChangeShapeType="1"/>
            </p:cNvSpPr>
            <p:nvPr/>
          </p:nvSpPr>
          <p:spPr bwMode="auto">
            <a:xfrm>
              <a:off x="4152" y="1518"/>
              <a:ext cx="354" cy="354"/>
            </a:xfrm>
            <a:prstGeom prst="line">
              <a:avLst/>
            </a:prstGeom>
            <a:noFill/>
            <a:ln w="38100">
              <a:solidFill>
                <a:schemeClr val="tx1"/>
              </a:solidFill>
              <a:round/>
              <a:headEnd type="triangle" w="med" len="me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l-GR"/>
            </a:p>
          </p:txBody>
        </p:sp>
        <p:sp>
          <p:nvSpPr>
            <p:cNvPr id="147463" name="Line 7"/>
            <p:cNvSpPr>
              <a:spLocks noChangeShapeType="1"/>
            </p:cNvSpPr>
            <p:nvPr/>
          </p:nvSpPr>
          <p:spPr bwMode="auto">
            <a:xfrm>
              <a:off x="2160" y="1248"/>
              <a:ext cx="1392" cy="0"/>
            </a:xfrm>
            <a:prstGeom prst="line">
              <a:avLst/>
            </a:prstGeom>
            <a:noFill/>
            <a:ln w="38100">
              <a:solidFill>
                <a:schemeClr val="tx1"/>
              </a:solidFill>
              <a:round/>
              <a:headEnd type="triangle" w="med" len="me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l-GR"/>
            </a:p>
          </p:txBody>
        </p:sp>
        <p:sp>
          <p:nvSpPr>
            <p:cNvPr id="147464" name="Line 8"/>
            <p:cNvSpPr>
              <a:spLocks noChangeShapeType="1"/>
            </p:cNvSpPr>
            <p:nvPr/>
          </p:nvSpPr>
          <p:spPr bwMode="auto">
            <a:xfrm flipV="1">
              <a:off x="1194" y="1524"/>
              <a:ext cx="384" cy="384"/>
            </a:xfrm>
            <a:prstGeom prst="line">
              <a:avLst/>
            </a:prstGeom>
            <a:noFill/>
            <a:ln w="38100">
              <a:solidFill>
                <a:schemeClr val="tx1"/>
              </a:solidFill>
              <a:round/>
              <a:headEnd type="triangle" w="med" len="me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l-GR"/>
            </a:p>
          </p:txBody>
        </p:sp>
        <p:sp>
          <p:nvSpPr>
            <p:cNvPr id="147465" name="Line 9"/>
            <p:cNvSpPr>
              <a:spLocks noChangeShapeType="1"/>
            </p:cNvSpPr>
            <p:nvPr/>
          </p:nvSpPr>
          <p:spPr bwMode="auto">
            <a:xfrm>
              <a:off x="1200" y="2448"/>
              <a:ext cx="336" cy="432"/>
            </a:xfrm>
            <a:prstGeom prst="line">
              <a:avLst/>
            </a:prstGeom>
            <a:noFill/>
            <a:ln w="38100">
              <a:solidFill>
                <a:schemeClr val="tx1"/>
              </a:solidFill>
              <a:round/>
              <a:headEnd type="triangle" w="med" len="me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l-GR"/>
            </a:p>
          </p:txBody>
        </p:sp>
      </p:grpSp>
      <p:grpSp>
        <p:nvGrpSpPr>
          <p:cNvPr id="147466" name="Group 10"/>
          <p:cNvGrpSpPr>
            <a:grpSpLocks/>
          </p:cNvGrpSpPr>
          <p:nvPr/>
        </p:nvGrpSpPr>
        <p:grpSpPr bwMode="auto">
          <a:xfrm>
            <a:off x="3733800" y="2743200"/>
            <a:ext cx="1752600" cy="1600200"/>
            <a:chOff x="2352" y="1728"/>
            <a:chExt cx="1104" cy="1008"/>
          </a:xfrm>
        </p:grpSpPr>
        <p:sp>
          <p:nvSpPr>
            <p:cNvPr id="147467" name="Text Box 11"/>
            <p:cNvSpPr txBox="1">
              <a:spLocks noChangeArrowheads="1"/>
            </p:cNvSpPr>
            <p:nvPr/>
          </p:nvSpPr>
          <p:spPr bwMode="auto">
            <a:xfrm>
              <a:off x="2583" y="2093"/>
              <a:ext cx="644" cy="2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p>
              <a:pPr algn="ctr" eaLnBrk="0" hangingPunct="0"/>
              <a:r>
                <a:rPr lang="en-US" altLang="el-GR" sz="1600" b="1">
                  <a:latin typeface="TradeGothic" pitchFamily="2" charset="0"/>
                </a:rPr>
                <a:t>Organizer</a:t>
              </a:r>
            </a:p>
          </p:txBody>
        </p:sp>
        <p:grpSp>
          <p:nvGrpSpPr>
            <p:cNvPr id="147468" name="Group 12"/>
            <p:cNvGrpSpPr>
              <a:grpSpLocks/>
            </p:cNvGrpSpPr>
            <p:nvPr/>
          </p:nvGrpSpPr>
          <p:grpSpPr bwMode="auto">
            <a:xfrm>
              <a:off x="2352" y="1728"/>
              <a:ext cx="1104" cy="1008"/>
              <a:chOff x="2352" y="1728"/>
              <a:chExt cx="1104" cy="1008"/>
            </a:xfrm>
          </p:grpSpPr>
          <p:sp>
            <p:nvSpPr>
              <p:cNvPr id="147469" name="Oval 13"/>
              <p:cNvSpPr>
                <a:spLocks noChangeArrowheads="1"/>
              </p:cNvSpPr>
              <p:nvPr/>
            </p:nvSpPr>
            <p:spPr bwMode="auto">
              <a:xfrm>
                <a:off x="2352" y="1728"/>
                <a:ext cx="1104" cy="1008"/>
              </a:xfrm>
              <a:prstGeom prst="ellipse">
                <a:avLst/>
              </a:prstGeom>
              <a:noFill/>
              <a:ln w="38100">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l-GR"/>
              </a:p>
            </p:txBody>
          </p:sp>
          <p:sp>
            <p:nvSpPr>
              <p:cNvPr id="147470" name="Rectangle 14"/>
              <p:cNvSpPr>
                <a:spLocks noChangeArrowheads="1"/>
              </p:cNvSpPr>
              <p:nvPr/>
            </p:nvSpPr>
            <p:spPr bwMode="auto">
              <a:xfrm>
                <a:off x="2496" y="2016"/>
                <a:ext cx="768" cy="336"/>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l-GR"/>
              </a:p>
            </p:txBody>
          </p:sp>
          <p:sp>
            <p:nvSpPr>
              <p:cNvPr id="147471" name="Rectangle 15"/>
              <p:cNvSpPr>
                <a:spLocks noChangeArrowheads="1"/>
              </p:cNvSpPr>
              <p:nvPr/>
            </p:nvSpPr>
            <p:spPr bwMode="auto">
              <a:xfrm>
                <a:off x="2876" y="2352"/>
                <a:ext cx="116" cy="2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p>
                <a:pPr algn="ctr" eaLnBrk="0" hangingPunct="0"/>
                <a:endParaRPr lang="en-CA" altLang="el-GR" sz="1600" b="1">
                  <a:latin typeface="TradeGothic" pitchFamily="2" charset="0"/>
                </a:endParaRPr>
              </a:p>
            </p:txBody>
          </p:sp>
        </p:grpSp>
      </p:grpSp>
      <p:grpSp>
        <p:nvGrpSpPr>
          <p:cNvPr id="147472" name="Group 16"/>
          <p:cNvGrpSpPr>
            <a:grpSpLocks/>
          </p:cNvGrpSpPr>
          <p:nvPr/>
        </p:nvGrpSpPr>
        <p:grpSpPr bwMode="auto">
          <a:xfrm>
            <a:off x="5073650" y="1524000"/>
            <a:ext cx="1555750" cy="1339850"/>
            <a:chOff x="3196" y="960"/>
            <a:chExt cx="980" cy="844"/>
          </a:xfrm>
        </p:grpSpPr>
        <p:pic>
          <p:nvPicPr>
            <p:cNvPr id="147473" name="Picture 17" descr="doc2"/>
            <p:cNvPicPr>
              <a:picLocks noChangeAspect="1" noChangeArrowheads="1"/>
            </p:cNvPicPr>
            <p:nvPr/>
          </p:nvPicPr>
          <p:blipFill>
            <a:blip r:embed="rId3" cstate="email">
              <a:extLst>
                <a:ext uri="{28A0092B-C50C-407E-A947-70E740481C1C}">
                  <a14:useLocalDpi xmlns:a14="http://schemas.microsoft.com/office/drawing/2010/main" xmlns="" val="0"/>
                </a:ext>
              </a:extLst>
            </a:blip>
            <a:srcRect/>
            <a:stretch>
              <a:fillRect/>
            </a:stretch>
          </p:blipFill>
          <p:spPr bwMode="auto">
            <a:xfrm>
              <a:off x="3539" y="960"/>
              <a:ext cx="637" cy="556"/>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sp>
          <p:nvSpPr>
            <p:cNvPr id="147474" name="Line 18"/>
            <p:cNvSpPr>
              <a:spLocks noChangeShapeType="1"/>
            </p:cNvSpPr>
            <p:nvPr/>
          </p:nvSpPr>
          <p:spPr bwMode="auto">
            <a:xfrm flipH="1">
              <a:off x="3196" y="1516"/>
              <a:ext cx="336" cy="288"/>
            </a:xfrm>
            <a:prstGeom prst="line">
              <a:avLst/>
            </a:prstGeom>
            <a:noFill/>
            <a:ln w="38100">
              <a:solidFill>
                <a:schemeClr val="tx1"/>
              </a:solidFill>
              <a:round/>
              <a:headEnd type="triangle" w="med" len="me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l-GR"/>
            </a:p>
          </p:txBody>
        </p:sp>
        <p:sp>
          <p:nvSpPr>
            <p:cNvPr id="147475" name="Rectangle 19"/>
            <p:cNvSpPr>
              <a:spLocks noChangeArrowheads="1"/>
            </p:cNvSpPr>
            <p:nvPr/>
          </p:nvSpPr>
          <p:spPr bwMode="auto">
            <a:xfrm>
              <a:off x="3631" y="1536"/>
              <a:ext cx="505" cy="2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p>
              <a:pPr algn="ctr" eaLnBrk="0" hangingPunct="0"/>
              <a:r>
                <a:rPr lang="el-GR" altLang="el-GR" sz="1600" b="1">
                  <a:latin typeface="TradeGothic" pitchFamily="2" charset="0"/>
                </a:rPr>
                <a:t>Αθήνα</a:t>
              </a:r>
              <a:endParaRPr lang="en-US" altLang="el-GR" sz="1600" b="1">
                <a:latin typeface="TradeGothic" pitchFamily="2" charset="0"/>
              </a:endParaRPr>
            </a:p>
          </p:txBody>
        </p:sp>
      </p:grpSp>
      <p:grpSp>
        <p:nvGrpSpPr>
          <p:cNvPr id="147476" name="Group 20"/>
          <p:cNvGrpSpPr>
            <a:grpSpLocks/>
          </p:cNvGrpSpPr>
          <p:nvPr/>
        </p:nvGrpSpPr>
        <p:grpSpPr bwMode="auto">
          <a:xfrm>
            <a:off x="2452688" y="1600200"/>
            <a:ext cx="1585912" cy="1371600"/>
            <a:chOff x="1545" y="1008"/>
            <a:chExt cx="999" cy="864"/>
          </a:xfrm>
        </p:grpSpPr>
        <p:pic>
          <p:nvPicPr>
            <p:cNvPr id="147477" name="Picture 21" descr="doc1b"/>
            <p:cNvPicPr>
              <a:picLocks noChangeAspect="1" noChangeArrowheads="1"/>
            </p:cNvPicPr>
            <p:nvPr/>
          </p:nvPicPr>
          <p:blipFill>
            <a:blip r:embed="rId4" cstate="email">
              <a:extLst>
                <a:ext uri="{28A0092B-C50C-407E-A947-70E740481C1C}">
                  <a14:useLocalDpi xmlns:a14="http://schemas.microsoft.com/office/drawing/2010/main" xmlns="" val="0"/>
                </a:ext>
              </a:extLst>
            </a:blip>
            <a:srcRect/>
            <a:stretch>
              <a:fillRect/>
            </a:stretch>
          </p:blipFill>
          <p:spPr bwMode="auto">
            <a:xfrm>
              <a:off x="1584" y="1008"/>
              <a:ext cx="587" cy="518"/>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sp>
          <p:nvSpPr>
            <p:cNvPr id="147478" name="Line 22"/>
            <p:cNvSpPr>
              <a:spLocks noChangeShapeType="1"/>
            </p:cNvSpPr>
            <p:nvPr/>
          </p:nvSpPr>
          <p:spPr bwMode="auto">
            <a:xfrm>
              <a:off x="2160" y="1536"/>
              <a:ext cx="384" cy="336"/>
            </a:xfrm>
            <a:prstGeom prst="line">
              <a:avLst/>
            </a:prstGeom>
            <a:noFill/>
            <a:ln w="38100">
              <a:solidFill>
                <a:schemeClr val="tx1"/>
              </a:solidFill>
              <a:round/>
              <a:headEnd type="triangle" w="med" len="me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l-GR"/>
            </a:p>
          </p:txBody>
        </p:sp>
        <p:sp>
          <p:nvSpPr>
            <p:cNvPr id="147479" name="Rectangle 23"/>
            <p:cNvSpPr>
              <a:spLocks noChangeArrowheads="1"/>
            </p:cNvSpPr>
            <p:nvPr/>
          </p:nvSpPr>
          <p:spPr bwMode="auto">
            <a:xfrm>
              <a:off x="1545" y="1564"/>
              <a:ext cx="683" cy="2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p>
              <a:pPr algn="ctr" eaLnBrk="0" hangingPunct="0"/>
              <a:r>
                <a:rPr lang="el-GR" altLang="el-GR" sz="1600" b="1">
                  <a:latin typeface="TradeGothic" pitchFamily="2" charset="0"/>
                </a:rPr>
                <a:t>Ηράκλειο</a:t>
              </a:r>
              <a:endParaRPr lang="en-US" altLang="el-GR" sz="1600" b="1">
                <a:latin typeface="TradeGothic" pitchFamily="2" charset="0"/>
              </a:endParaRPr>
            </a:p>
          </p:txBody>
        </p:sp>
      </p:grpSp>
      <p:grpSp>
        <p:nvGrpSpPr>
          <p:cNvPr id="147480" name="Group 24"/>
          <p:cNvGrpSpPr>
            <a:grpSpLocks/>
          </p:cNvGrpSpPr>
          <p:nvPr/>
        </p:nvGrpSpPr>
        <p:grpSpPr bwMode="auto">
          <a:xfrm>
            <a:off x="1017588" y="2971800"/>
            <a:ext cx="7516812" cy="1250950"/>
            <a:chOff x="641" y="1872"/>
            <a:chExt cx="4735" cy="788"/>
          </a:xfrm>
        </p:grpSpPr>
        <p:grpSp>
          <p:nvGrpSpPr>
            <p:cNvPr id="147481" name="Group 25"/>
            <p:cNvGrpSpPr>
              <a:grpSpLocks/>
            </p:cNvGrpSpPr>
            <p:nvPr/>
          </p:nvGrpSpPr>
          <p:grpSpPr bwMode="auto">
            <a:xfrm>
              <a:off x="3456" y="1872"/>
              <a:ext cx="1920" cy="740"/>
              <a:chOff x="3456" y="1872"/>
              <a:chExt cx="1920" cy="740"/>
            </a:xfrm>
          </p:grpSpPr>
          <p:grpSp>
            <p:nvGrpSpPr>
              <p:cNvPr id="147482" name="Group 26"/>
              <p:cNvGrpSpPr>
                <a:grpSpLocks/>
              </p:cNvGrpSpPr>
              <p:nvPr/>
            </p:nvGrpSpPr>
            <p:grpSpPr bwMode="auto">
              <a:xfrm>
                <a:off x="3456" y="1872"/>
                <a:ext cx="1334" cy="556"/>
                <a:chOff x="3456" y="1872"/>
                <a:chExt cx="1334" cy="556"/>
              </a:xfrm>
            </p:grpSpPr>
            <p:pic>
              <p:nvPicPr>
                <p:cNvPr id="147483" name="Picture 27" descr="doc3"/>
                <p:cNvPicPr>
                  <a:picLocks noChangeAspect="1" noChangeArrowheads="1"/>
                </p:cNvPicPr>
                <p:nvPr/>
              </p:nvPicPr>
              <p:blipFill>
                <a:blip r:embed="rId5" cstate="email">
                  <a:extLst>
                    <a:ext uri="{28A0092B-C50C-407E-A947-70E740481C1C}">
                      <a14:useLocalDpi xmlns:a14="http://schemas.microsoft.com/office/drawing/2010/main" xmlns="" val="0"/>
                    </a:ext>
                  </a:extLst>
                </a:blip>
                <a:srcRect/>
                <a:stretch>
                  <a:fillRect/>
                </a:stretch>
              </p:blipFill>
              <p:spPr bwMode="auto">
                <a:xfrm>
                  <a:off x="4176" y="1872"/>
                  <a:ext cx="614" cy="556"/>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sp>
              <p:nvSpPr>
                <p:cNvPr id="147484" name="Line 28"/>
                <p:cNvSpPr>
                  <a:spLocks noChangeShapeType="1"/>
                </p:cNvSpPr>
                <p:nvPr/>
              </p:nvSpPr>
              <p:spPr bwMode="auto">
                <a:xfrm>
                  <a:off x="3456" y="2160"/>
                  <a:ext cx="720" cy="0"/>
                </a:xfrm>
                <a:prstGeom prst="line">
                  <a:avLst/>
                </a:prstGeom>
                <a:noFill/>
                <a:ln w="38100">
                  <a:solidFill>
                    <a:schemeClr val="tx1"/>
                  </a:solidFill>
                  <a:round/>
                  <a:headEnd type="triangle" w="med" len="me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l-GR"/>
                </a:p>
              </p:txBody>
            </p:sp>
          </p:grpSp>
          <p:sp>
            <p:nvSpPr>
              <p:cNvPr id="147485" name="Rectangle 29"/>
              <p:cNvSpPr>
                <a:spLocks noChangeArrowheads="1"/>
              </p:cNvSpPr>
              <p:nvPr/>
            </p:nvSpPr>
            <p:spPr bwMode="auto">
              <a:xfrm>
                <a:off x="4512" y="2400"/>
                <a:ext cx="864" cy="2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spAutoFit/>
              </a:bodyPr>
              <a:lstStyle/>
              <a:p>
                <a:pPr algn="ctr" eaLnBrk="0" hangingPunct="0"/>
                <a:r>
                  <a:rPr lang="el-GR" altLang="el-GR" sz="1600" b="1">
                    <a:latin typeface="TradeGothic" pitchFamily="2" charset="0"/>
                  </a:rPr>
                  <a:t>Λονδίνο</a:t>
                </a:r>
                <a:endParaRPr lang="en-US" altLang="el-GR" sz="1600" b="1">
                  <a:latin typeface="TradeGothic" pitchFamily="2" charset="0"/>
                </a:endParaRPr>
              </a:p>
            </p:txBody>
          </p:sp>
        </p:grpSp>
        <p:grpSp>
          <p:nvGrpSpPr>
            <p:cNvPr id="147486" name="Group 30"/>
            <p:cNvGrpSpPr>
              <a:grpSpLocks/>
            </p:cNvGrpSpPr>
            <p:nvPr/>
          </p:nvGrpSpPr>
          <p:grpSpPr bwMode="auto">
            <a:xfrm>
              <a:off x="641" y="1920"/>
              <a:ext cx="1711" cy="740"/>
              <a:chOff x="641" y="1920"/>
              <a:chExt cx="1711" cy="740"/>
            </a:xfrm>
          </p:grpSpPr>
          <p:pic>
            <p:nvPicPr>
              <p:cNvPr id="147487" name="Picture 31" descr="doc5"/>
              <p:cNvPicPr>
                <a:picLocks noChangeAspect="1" noChangeArrowheads="1"/>
              </p:cNvPicPr>
              <p:nvPr/>
            </p:nvPicPr>
            <p:blipFill>
              <a:blip r:embed="rId6" cstate="email">
                <a:extLst>
                  <a:ext uri="{28A0092B-C50C-407E-A947-70E740481C1C}">
                    <a14:useLocalDpi xmlns:a14="http://schemas.microsoft.com/office/drawing/2010/main" xmlns="" val="0"/>
                  </a:ext>
                </a:extLst>
              </a:blip>
              <a:srcRect/>
              <a:stretch>
                <a:fillRect/>
              </a:stretch>
            </p:blipFill>
            <p:spPr bwMode="auto">
              <a:xfrm>
                <a:off x="912" y="1920"/>
                <a:ext cx="622" cy="541"/>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sp>
            <p:nvSpPr>
              <p:cNvPr id="147488" name="Line 32"/>
              <p:cNvSpPr>
                <a:spLocks noChangeShapeType="1"/>
              </p:cNvSpPr>
              <p:nvPr/>
            </p:nvSpPr>
            <p:spPr bwMode="auto">
              <a:xfrm>
                <a:off x="1536" y="2160"/>
                <a:ext cx="816" cy="0"/>
              </a:xfrm>
              <a:prstGeom prst="line">
                <a:avLst/>
              </a:prstGeom>
              <a:noFill/>
              <a:ln w="38100">
                <a:solidFill>
                  <a:schemeClr val="tx1"/>
                </a:solidFill>
                <a:round/>
                <a:headEnd type="triangle" w="med" len="me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l-GR"/>
              </a:p>
            </p:txBody>
          </p:sp>
          <p:sp>
            <p:nvSpPr>
              <p:cNvPr id="147489" name="Rectangle 33"/>
              <p:cNvSpPr>
                <a:spLocks noChangeArrowheads="1"/>
              </p:cNvSpPr>
              <p:nvPr/>
            </p:nvSpPr>
            <p:spPr bwMode="auto">
              <a:xfrm>
                <a:off x="641" y="2448"/>
                <a:ext cx="466" cy="2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p>
                <a:pPr algn="ctr" eaLnBrk="0" hangingPunct="0"/>
                <a:r>
                  <a:rPr lang="el-GR" altLang="el-GR" sz="1600" b="1">
                    <a:latin typeface="TradeGothic" pitchFamily="2" charset="0"/>
                  </a:rPr>
                  <a:t>Χανιά</a:t>
                </a:r>
                <a:endParaRPr lang="en-US" altLang="el-GR" sz="1600" b="1">
                  <a:latin typeface="TradeGothic" pitchFamily="2" charset="0"/>
                </a:endParaRPr>
              </a:p>
            </p:txBody>
          </p:sp>
        </p:grpSp>
      </p:grpSp>
      <p:grpSp>
        <p:nvGrpSpPr>
          <p:cNvPr id="147490" name="Group 34"/>
          <p:cNvGrpSpPr>
            <a:grpSpLocks/>
          </p:cNvGrpSpPr>
          <p:nvPr/>
        </p:nvGrpSpPr>
        <p:grpSpPr bwMode="auto">
          <a:xfrm>
            <a:off x="2433638" y="4064000"/>
            <a:ext cx="4292600" cy="1606550"/>
            <a:chOff x="1533" y="2560"/>
            <a:chExt cx="2704" cy="1012"/>
          </a:xfrm>
        </p:grpSpPr>
        <p:grpSp>
          <p:nvGrpSpPr>
            <p:cNvPr id="147491" name="Group 35"/>
            <p:cNvGrpSpPr>
              <a:grpSpLocks/>
            </p:cNvGrpSpPr>
            <p:nvPr/>
          </p:nvGrpSpPr>
          <p:grpSpPr bwMode="auto">
            <a:xfrm>
              <a:off x="1533" y="2632"/>
              <a:ext cx="1019" cy="940"/>
              <a:chOff x="1533" y="2632"/>
              <a:chExt cx="1019" cy="940"/>
            </a:xfrm>
          </p:grpSpPr>
          <p:pic>
            <p:nvPicPr>
              <p:cNvPr id="147492" name="Picture 36" descr="doc4"/>
              <p:cNvPicPr>
                <a:picLocks noChangeAspect="1" noChangeArrowheads="1"/>
              </p:cNvPicPr>
              <p:nvPr/>
            </p:nvPicPr>
            <p:blipFill>
              <a:blip r:embed="rId7" cstate="email">
                <a:extLst>
                  <a:ext uri="{28A0092B-C50C-407E-A947-70E740481C1C}">
                    <a14:useLocalDpi xmlns:a14="http://schemas.microsoft.com/office/drawing/2010/main" xmlns="" val="0"/>
                  </a:ext>
                </a:extLst>
              </a:blip>
              <a:srcRect/>
              <a:stretch>
                <a:fillRect/>
              </a:stretch>
            </p:blipFill>
            <p:spPr bwMode="auto">
              <a:xfrm>
                <a:off x="1536" y="2880"/>
                <a:ext cx="668" cy="495"/>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sp>
            <p:nvSpPr>
              <p:cNvPr id="147493" name="Line 37"/>
              <p:cNvSpPr>
                <a:spLocks noChangeShapeType="1"/>
              </p:cNvSpPr>
              <p:nvPr/>
            </p:nvSpPr>
            <p:spPr bwMode="auto">
              <a:xfrm flipV="1">
                <a:off x="2208" y="2632"/>
                <a:ext cx="344" cy="248"/>
              </a:xfrm>
              <a:prstGeom prst="line">
                <a:avLst/>
              </a:prstGeom>
              <a:noFill/>
              <a:ln w="38100">
                <a:solidFill>
                  <a:schemeClr val="tx1"/>
                </a:solidFill>
                <a:round/>
                <a:headEnd type="triangle" w="med" len="me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l-GR"/>
              </a:p>
            </p:txBody>
          </p:sp>
          <p:sp>
            <p:nvSpPr>
              <p:cNvPr id="147494" name="Rectangle 38"/>
              <p:cNvSpPr>
                <a:spLocks noChangeArrowheads="1"/>
              </p:cNvSpPr>
              <p:nvPr/>
            </p:nvSpPr>
            <p:spPr bwMode="auto">
              <a:xfrm>
                <a:off x="1533" y="3360"/>
                <a:ext cx="683" cy="2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p>
                <a:pPr algn="ctr" eaLnBrk="0" hangingPunct="0"/>
                <a:r>
                  <a:rPr lang="el-GR" altLang="el-GR" sz="1600" b="1">
                    <a:latin typeface="TradeGothic" pitchFamily="2" charset="0"/>
                  </a:rPr>
                  <a:t>Ηράκλειο</a:t>
                </a:r>
                <a:endParaRPr lang="en-US" altLang="el-GR" sz="1600" b="1">
                  <a:latin typeface="TradeGothic" pitchFamily="2" charset="0"/>
                </a:endParaRPr>
              </a:p>
            </p:txBody>
          </p:sp>
        </p:grpSp>
        <p:grpSp>
          <p:nvGrpSpPr>
            <p:cNvPr id="147495" name="Group 39"/>
            <p:cNvGrpSpPr>
              <a:grpSpLocks/>
            </p:cNvGrpSpPr>
            <p:nvPr/>
          </p:nvGrpSpPr>
          <p:grpSpPr bwMode="auto">
            <a:xfrm>
              <a:off x="3316" y="2560"/>
              <a:ext cx="921" cy="992"/>
              <a:chOff x="3316" y="2560"/>
              <a:chExt cx="921" cy="992"/>
            </a:xfrm>
          </p:grpSpPr>
          <p:grpSp>
            <p:nvGrpSpPr>
              <p:cNvPr id="147496" name="Group 40"/>
              <p:cNvGrpSpPr>
                <a:grpSpLocks/>
              </p:cNvGrpSpPr>
              <p:nvPr/>
            </p:nvGrpSpPr>
            <p:grpSpPr bwMode="auto">
              <a:xfrm>
                <a:off x="3316" y="2560"/>
                <a:ext cx="921" cy="805"/>
                <a:chOff x="3316" y="2560"/>
                <a:chExt cx="921" cy="805"/>
              </a:xfrm>
            </p:grpSpPr>
            <p:pic>
              <p:nvPicPr>
                <p:cNvPr id="147497" name="Picture 41" descr="doc6"/>
                <p:cNvPicPr>
                  <a:picLocks noChangeAspect="1" noChangeArrowheads="1"/>
                </p:cNvPicPr>
                <p:nvPr/>
              </p:nvPicPr>
              <p:blipFill>
                <a:blip r:embed="rId8" cstate="email">
                  <a:extLst>
                    <a:ext uri="{28A0092B-C50C-407E-A947-70E740481C1C}">
                      <a14:useLocalDpi xmlns:a14="http://schemas.microsoft.com/office/drawing/2010/main" xmlns="" val="0"/>
                    </a:ext>
                  </a:extLst>
                </a:blip>
                <a:srcRect/>
                <a:stretch>
                  <a:fillRect/>
                </a:stretch>
              </p:blipFill>
              <p:spPr bwMode="auto">
                <a:xfrm>
                  <a:off x="3600" y="2832"/>
                  <a:ext cx="637" cy="533"/>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sp>
              <p:nvSpPr>
                <p:cNvPr id="147498" name="Line 42"/>
                <p:cNvSpPr>
                  <a:spLocks noChangeShapeType="1"/>
                </p:cNvSpPr>
                <p:nvPr/>
              </p:nvSpPr>
              <p:spPr bwMode="auto">
                <a:xfrm>
                  <a:off x="3316" y="2560"/>
                  <a:ext cx="268" cy="256"/>
                </a:xfrm>
                <a:prstGeom prst="line">
                  <a:avLst/>
                </a:prstGeom>
                <a:noFill/>
                <a:ln w="38100">
                  <a:solidFill>
                    <a:schemeClr val="tx1"/>
                  </a:solidFill>
                  <a:round/>
                  <a:headEnd type="triangle" w="med" len="me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l-GR"/>
                </a:p>
              </p:txBody>
            </p:sp>
          </p:grpSp>
          <p:sp>
            <p:nvSpPr>
              <p:cNvPr id="147499" name="Rectangle 43"/>
              <p:cNvSpPr>
                <a:spLocks noChangeArrowheads="1"/>
              </p:cNvSpPr>
              <p:nvPr/>
            </p:nvSpPr>
            <p:spPr bwMode="auto">
              <a:xfrm>
                <a:off x="3603" y="3340"/>
                <a:ext cx="630" cy="2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p>
                <a:pPr algn="ctr" eaLnBrk="0" hangingPunct="0"/>
                <a:r>
                  <a:rPr lang="el-GR" altLang="el-GR" sz="1600" b="1">
                    <a:latin typeface="TradeGothic" pitchFamily="2" charset="0"/>
                  </a:rPr>
                  <a:t>Ρέθυμνο</a:t>
                </a:r>
                <a:endParaRPr lang="en-US" altLang="el-GR" sz="1600" b="1">
                  <a:latin typeface="TradeGothic" pitchFamily="2" charset="0"/>
                </a:endParaRPr>
              </a:p>
            </p:txBody>
          </p:sp>
        </p:grpSp>
      </p:grpSp>
    </p:spTree>
    <p:extLst>
      <p:ext uri="{BB962C8B-B14F-4D97-AF65-F5344CB8AC3E}">
        <p14:creationId xmlns:p14="http://schemas.microsoft.com/office/powerpoint/2010/main" xmlns="" val="339568110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0"/>
                                  </p:stCondLst>
                                  <p:childTnLst>
                                    <p:set>
                                      <p:cBhvr>
                                        <p:cTn id="6" dur="1" fill="hold">
                                          <p:stCondLst>
                                            <p:cond delay="499"/>
                                          </p:stCondLst>
                                        </p:cTn>
                                        <p:tgtEl>
                                          <p:spTgt spid="147466"/>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nodeType="afterEffect">
                                  <p:stCondLst>
                                    <p:cond delay="1000"/>
                                  </p:stCondLst>
                                  <p:childTnLst>
                                    <p:set>
                                      <p:cBhvr>
                                        <p:cTn id="9" dur="1" fill="hold">
                                          <p:stCondLst>
                                            <p:cond delay="499"/>
                                          </p:stCondLst>
                                        </p:cTn>
                                        <p:tgtEl>
                                          <p:spTgt spid="147472"/>
                                        </p:tgtEl>
                                        <p:attrNameLst>
                                          <p:attrName>style.visibility</p:attrName>
                                        </p:attrNameLst>
                                      </p:cBhvr>
                                      <p:to>
                                        <p:strVal val="visible"/>
                                      </p:to>
                                    </p:set>
                                  </p:childTnLst>
                                </p:cTn>
                              </p:par>
                            </p:childTnLst>
                          </p:cTn>
                        </p:par>
                        <p:par>
                          <p:cTn id="10" fill="hold" nodeType="afterGroup">
                            <p:stCondLst>
                              <p:cond delay="2000"/>
                            </p:stCondLst>
                            <p:childTnLst>
                              <p:par>
                                <p:cTn id="11" presetID="1" presetClass="entr" presetSubtype="0" fill="hold" nodeType="afterEffect">
                                  <p:stCondLst>
                                    <p:cond delay="1000"/>
                                  </p:stCondLst>
                                  <p:childTnLst>
                                    <p:set>
                                      <p:cBhvr>
                                        <p:cTn id="12" dur="1" fill="hold">
                                          <p:stCondLst>
                                            <p:cond delay="499"/>
                                          </p:stCondLst>
                                        </p:cTn>
                                        <p:tgtEl>
                                          <p:spTgt spid="147476"/>
                                        </p:tgtEl>
                                        <p:attrNameLst>
                                          <p:attrName>style.visibility</p:attrName>
                                        </p:attrNameLst>
                                      </p:cBhvr>
                                      <p:to>
                                        <p:strVal val="visible"/>
                                      </p:to>
                                    </p:set>
                                  </p:childTnLst>
                                </p:cTn>
                              </p:par>
                            </p:childTnLst>
                          </p:cTn>
                        </p:par>
                        <p:par>
                          <p:cTn id="13" fill="hold" nodeType="afterGroup">
                            <p:stCondLst>
                              <p:cond delay="3500"/>
                            </p:stCondLst>
                            <p:childTnLst>
                              <p:par>
                                <p:cTn id="14" presetID="1" presetClass="entr" presetSubtype="0" fill="hold" nodeType="afterEffect">
                                  <p:stCondLst>
                                    <p:cond delay="1000"/>
                                  </p:stCondLst>
                                  <p:childTnLst>
                                    <p:set>
                                      <p:cBhvr>
                                        <p:cTn id="15" dur="1" fill="hold">
                                          <p:stCondLst>
                                            <p:cond delay="499"/>
                                          </p:stCondLst>
                                        </p:cTn>
                                        <p:tgtEl>
                                          <p:spTgt spid="147490"/>
                                        </p:tgtEl>
                                        <p:attrNameLst>
                                          <p:attrName>style.visibility</p:attrName>
                                        </p:attrNameLst>
                                      </p:cBhvr>
                                      <p:to>
                                        <p:strVal val="visible"/>
                                      </p:to>
                                    </p:set>
                                  </p:childTnLst>
                                </p:cTn>
                              </p:par>
                            </p:childTnLst>
                          </p:cTn>
                        </p:par>
                        <p:par>
                          <p:cTn id="16" fill="hold" nodeType="afterGroup">
                            <p:stCondLst>
                              <p:cond delay="5000"/>
                            </p:stCondLst>
                            <p:childTnLst>
                              <p:par>
                                <p:cTn id="17" presetID="1" presetClass="entr" presetSubtype="0" fill="hold" nodeType="afterEffect">
                                  <p:stCondLst>
                                    <p:cond delay="1000"/>
                                  </p:stCondLst>
                                  <p:childTnLst>
                                    <p:set>
                                      <p:cBhvr>
                                        <p:cTn id="18" dur="1" fill="hold">
                                          <p:stCondLst>
                                            <p:cond delay="499"/>
                                          </p:stCondLst>
                                        </p:cTn>
                                        <p:tgtEl>
                                          <p:spTgt spid="147480"/>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499"/>
                                          </p:stCondLst>
                                        </p:cTn>
                                        <p:tgtEl>
                                          <p:spTgt spid="1474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AutoShape 2"/>
          <p:cNvSpPr>
            <a:spLocks noGrp="1" noChangeArrowheads="1"/>
          </p:cNvSpPr>
          <p:nvPr>
            <p:ph type="title"/>
          </p:nvPr>
        </p:nvSpPr>
        <p:spPr/>
        <p:txBody>
          <a:bodyPr/>
          <a:lstStyle/>
          <a:p>
            <a:r>
              <a:rPr lang="el-GR" altLang="el-GR" sz="3200"/>
              <a:t>Η αλυσίδα της ανάπτυξης στην τηλεϊατρική</a:t>
            </a:r>
            <a:endParaRPr lang="en-US" altLang="el-GR" sz="3200"/>
          </a:p>
        </p:txBody>
      </p:sp>
      <p:sp>
        <p:nvSpPr>
          <p:cNvPr id="149507" name="Oval 3"/>
          <p:cNvSpPr>
            <a:spLocks noChangeArrowheads="1"/>
          </p:cNvSpPr>
          <p:nvPr/>
        </p:nvSpPr>
        <p:spPr bwMode="auto">
          <a:xfrm>
            <a:off x="533400" y="4572000"/>
            <a:ext cx="2286000" cy="1219200"/>
          </a:xfrm>
          <a:prstGeom prst="ellipse">
            <a:avLst/>
          </a:prstGeom>
          <a:solidFill>
            <a:srgbClr val="FFFF99"/>
          </a:solidFill>
          <a:ln w="9525">
            <a:solidFill>
              <a:srgbClr val="000000"/>
            </a:solidFill>
            <a:round/>
            <a:headEnd/>
            <a:tailEn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pPr algn="ctr" eaLnBrk="0" hangingPunct="0">
              <a:spcBef>
                <a:spcPct val="50000"/>
              </a:spcBef>
            </a:pPr>
            <a:r>
              <a:rPr lang="en-US" altLang="el-GR" sz="1600" b="1">
                <a:solidFill>
                  <a:srgbClr val="000066"/>
                </a:solidFill>
                <a:latin typeface="Arial" charset="0"/>
              </a:rPr>
              <a:t>60’s - 70’s</a:t>
            </a:r>
            <a:endParaRPr lang="en-US" altLang="el-GR" sz="1600" b="1">
              <a:latin typeface="Arial" charset="0"/>
            </a:endParaRPr>
          </a:p>
          <a:p>
            <a:pPr algn="ctr" eaLnBrk="0" hangingPunct="0">
              <a:spcBef>
                <a:spcPct val="50000"/>
              </a:spcBef>
            </a:pPr>
            <a:r>
              <a:rPr lang="el-GR" altLang="el-GR" sz="1800" b="1">
                <a:latin typeface="Arial" charset="0"/>
              </a:rPr>
              <a:t>Όραμα</a:t>
            </a:r>
            <a:endParaRPr lang="en-US" altLang="el-GR" sz="1800" b="1">
              <a:latin typeface="Arial" charset="0"/>
            </a:endParaRPr>
          </a:p>
          <a:p>
            <a:pPr algn="ctr"/>
            <a:endParaRPr lang="en-US" altLang="el-GR"/>
          </a:p>
        </p:txBody>
      </p:sp>
      <p:sp>
        <p:nvSpPr>
          <p:cNvPr id="149508" name="Oval 4"/>
          <p:cNvSpPr>
            <a:spLocks noChangeArrowheads="1"/>
          </p:cNvSpPr>
          <p:nvPr/>
        </p:nvSpPr>
        <p:spPr bwMode="auto">
          <a:xfrm>
            <a:off x="2667000" y="3657600"/>
            <a:ext cx="2286000" cy="1219200"/>
          </a:xfrm>
          <a:prstGeom prst="ellipse">
            <a:avLst/>
          </a:prstGeom>
          <a:solidFill>
            <a:srgbClr val="FFFF99"/>
          </a:solidFill>
          <a:ln w="9525">
            <a:solidFill>
              <a:srgbClr val="000000"/>
            </a:solidFill>
            <a:round/>
            <a:headEnd/>
            <a:tailEn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pPr algn="ctr" eaLnBrk="0" hangingPunct="0">
              <a:spcBef>
                <a:spcPct val="50000"/>
              </a:spcBef>
            </a:pPr>
            <a:r>
              <a:rPr lang="en-US" altLang="el-GR" sz="1600" b="1">
                <a:solidFill>
                  <a:srgbClr val="000066"/>
                </a:solidFill>
                <a:latin typeface="Arial" charset="0"/>
              </a:rPr>
              <a:t>80’s - </a:t>
            </a:r>
            <a:r>
              <a:rPr lang="el-GR" altLang="el-GR" sz="1600" b="1">
                <a:solidFill>
                  <a:srgbClr val="000066"/>
                </a:solidFill>
                <a:latin typeface="Arial" charset="0"/>
              </a:rPr>
              <a:t>9</a:t>
            </a:r>
            <a:r>
              <a:rPr lang="en-US" altLang="el-GR" sz="1600" b="1">
                <a:solidFill>
                  <a:srgbClr val="000066"/>
                </a:solidFill>
                <a:latin typeface="Arial" charset="0"/>
              </a:rPr>
              <a:t>0’s</a:t>
            </a:r>
          </a:p>
          <a:p>
            <a:pPr algn="ctr" eaLnBrk="0" hangingPunct="0">
              <a:spcBef>
                <a:spcPct val="50000"/>
              </a:spcBef>
            </a:pPr>
            <a:r>
              <a:rPr lang="el-GR" altLang="el-GR" sz="1800" b="1">
                <a:latin typeface="Arial" charset="0"/>
              </a:rPr>
              <a:t>Βιώσιμα μοντέλα – </a:t>
            </a:r>
          </a:p>
          <a:p>
            <a:pPr algn="ctr" eaLnBrk="0" hangingPunct="0">
              <a:spcBef>
                <a:spcPct val="50000"/>
              </a:spcBef>
            </a:pPr>
            <a:r>
              <a:rPr lang="el-GR" altLang="el-GR" sz="1800" b="1">
                <a:latin typeface="Arial" charset="0"/>
              </a:rPr>
              <a:t>πιλοτικές ενέργειες</a:t>
            </a:r>
            <a:endParaRPr lang="en-US" altLang="el-GR"/>
          </a:p>
        </p:txBody>
      </p:sp>
      <p:sp>
        <p:nvSpPr>
          <p:cNvPr id="149509" name="Oval 5"/>
          <p:cNvSpPr>
            <a:spLocks noChangeArrowheads="1"/>
          </p:cNvSpPr>
          <p:nvPr/>
        </p:nvSpPr>
        <p:spPr bwMode="auto">
          <a:xfrm>
            <a:off x="4800600" y="2743200"/>
            <a:ext cx="2286000" cy="1219200"/>
          </a:xfrm>
          <a:prstGeom prst="ellipse">
            <a:avLst/>
          </a:prstGeom>
          <a:solidFill>
            <a:srgbClr val="FFFF99"/>
          </a:solidFill>
          <a:ln w="9525">
            <a:solidFill>
              <a:srgbClr val="000000"/>
            </a:solidFill>
            <a:round/>
            <a:headEnd/>
            <a:tailEn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pPr algn="ctr" eaLnBrk="0" hangingPunct="0">
              <a:spcBef>
                <a:spcPct val="50000"/>
              </a:spcBef>
            </a:pPr>
            <a:r>
              <a:rPr lang="el-GR" altLang="el-GR" sz="1600" b="1">
                <a:solidFill>
                  <a:srgbClr val="000066"/>
                </a:solidFill>
                <a:latin typeface="Arial" charset="0"/>
              </a:rPr>
              <a:t>Παρών</a:t>
            </a:r>
            <a:endParaRPr lang="en-US" altLang="el-GR" sz="1600" b="1">
              <a:solidFill>
                <a:srgbClr val="000066"/>
              </a:solidFill>
              <a:latin typeface="Arial" charset="0"/>
            </a:endParaRPr>
          </a:p>
          <a:p>
            <a:pPr algn="ctr" eaLnBrk="0" hangingPunct="0">
              <a:spcBef>
                <a:spcPct val="50000"/>
              </a:spcBef>
            </a:pPr>
            <a:r>
              <a:rPr lang="el-GR" altLang="el-GR" sz="1800" b="1">
                <a:latin typeface="Arial" charset="0"/>
              </a:rPr>
              <a:t>Ανάπτυξη</a:t>
            </a:r>
            <a:endParaRPr lang="en-US" altLang="el-GR" sz="1800" b="1">
              <a:latin typeface="Arial" charset="0"/>
            </a:endParaRPr>
          </a:p>
        </p:txBody>
      </p:sp>
      <p:sp>
        <p:nvSpPr>
          <p:cNvPr id="149510" name="Oval 6"/>
          <p:cNvSpPr>
            <a:spLocks noChangeArrowheads="1"/>
          </p:cNvSpPr>
          <p:nvPr/>
        </p:nvSpPr>
        <p:spPr bwMode="auto">
          <a:xfrm>
            <a:off x="6553200" y="1752600"/>
            <a:ext cx="2286000" cy="1219200"/>
          </a:xfrm>
          <a:prstGeom prst="ellipse">
            <a:avLst/>
          </a:prstGeom>
          <a:solidFill>
            <a:srgbClr val="FFFF99"/>
          </a:solidFill>
          <a:ln w="9525">
            <a:solidFill>
              <a:srgbClr val="000000"/>
            </a:solidFill>
            <a:round/>
            <a:headEnd/>
            <a:tailEn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pPr algn="ctr" eaLnBrk="0" hangingPunct="0">
              <a:spcBef>
                <a:spcPct val="50000"/>
              </a:spcBef>
            </a:pPr>
            <a:r>
              <a:rPr lang="el-GR" altLang="el-GR" sz="1600" b="1">
                <a:solidFill>
                  <a:srgbClr val="000066"/>
                </a:solidFill>
                <a:latin typeface="Arial" charset="0"/>
              </a:rPr>
              <a:t>Μέλλον</a:t>
            </a:r>
            <a:endParaRPr lang="en-US" altLang="el-GR" sz="1600" b="1">
              <a:solidFill>
                <a:srgbClr val="000066"/>
              </a:solidFill>
              <a:latin typeface="Arial" charset="0"/>
            </a:endParaRPr>
          </a:p>
          <a:p>
            <a:pPr algn="ctr" eaLnBrk="0" hangingPunct="0">
              <a:spcBef>
                <a:spcPct val="50000"/>
              </a:spcBef>
            </a:pPr>
            <a:r>
              <a:rPr lang="el-GR" altLang="el-GR" sz="1800" b="1">
                <a:latin typeface="Arial" charset="0"/>
              </a:rPr>
              <a:t>Σύνηθες γεγονός</a:t>
            </a:r>
            <a:endParaRPr lang="en-US" altLang="el-GR" sz="1800" b="1">
              <a:latin typeface="Arial" charset="0"/>
            </a:endParaRPr>
          </a:p>
        </p:txBody>
      </p:sp>
      <p:sp>
        <p:nvSpPr>
          <p:cNvPr id="149511" name="Line 7"/>
          <p:cNvSpPr>
            <a:spLocks noChangeShapeType="1"/>
          </p:cNvSpPr>
          <p:nvPr/>
        </p:nvSpPr>
        <p:spPr bwMode="auto">
          <a:xfrm flipV="1">
            <a:off x="2743200" y="4800600"/>
            <a:ext cx="914400" cy="533400"/>
          </a:xfrm>
          <a:prstGeom prst="line">
            <a:avLst/>
          </a:prstGeom>
          <a:noFill/>
          <a:ln w="76200">
            <a:solidFill>
              <a:srgbClr val="CC0000"/>
            </a:solidFill>
            <a:round/>
            <a:headEnd/>
            <a:tailEnd type="stealth"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endParaRPr lang="el-GR"/>
          </a:p>
        </p:txBody>
      </p:sp>
      <p:sp>
        <p:nvSpPr>
          <p:cNvPr id="149512" name="Line 8"/>
          <p:cNvSpPr>
            <a:spLocks noChangeShapeType="1"/>
          </p:cNvSpPr>
          <p:nvPr/>
        </p:nvSpPr>
        <p:spPr bwMode="auto">
          <a:xfrm flipV="1">
            <a:off x="4724400" y="3733800"/>
            <a:ext cx="762000" cy="381000"/>
          </a:xfrm>
          <a:prstGeom prst="line">
            <a:avLst/>
          </a:prstGeom>
          <a:noFill/>
          <a:ln w="76200">
            <a:solidFill>
              <a:srgbClr val="CC0000"/>
            </a:solidFill>
            <a:round/>
            <a:headEnd/>
            <a:tailEnd type="stealth"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endParaRPr lang="el-GR"/>
          </a:p>
        </p:txBody>
      </p:sp>
      <p:sp>
        <p:nvSpPr>
          <p:cNvPr id="149513" name="Line 9"/>
          <p:cNvSpPr>
            <a:spLocks noChangeShapeType="1"/>
          </p:cNvSpPr>
          <p:nvPr/>
        </p:nvSpPr>
        <p:spPr bwMode="auto">
          <a:xfrm flipV="1">
            <a:off x="6781800" y="2895600"/>
            <a:ext cx="914400" cy="533400"/>
          </a:xfrm>
          <a:prstGeom prst="line">
            <a:avLst/>
          </a:prstGeom>
          <a:noFill/>
          <a:ln w="76200">
            <a:solidFill>
              <a:srgbClr val="CC0000"/>
            </a:solidFill>
            <a:round/>
            <a:headEnd/>
            <a:tailEnd type="stealth"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endParaRPr lang="el-GR"/>
          </a:p>
        </p:txBody>
      </p:sp>
    </p:spTree>
    <p:extLst>
      <p:ext uri="{BB962C8B-B14F-4D97-AF65-F5344CB8AC3E}">
        <p14:creationId xmlns:p14="http://schemas.microsoft.com/office/powerpoint/2010/main" xmlns="" val="356787966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9511"/>
                                        </p:tgtEl>
                                        <p:attrNameLst>
                                          <p:attrName>style.visibility</p:attrName>
                                        </p:attrNameLst>
                                      </p:cBhvr>
                                      <p:to>
                                        <p:strVal val="visible"/>
                                      </p:to>
                                    </p:set>
                                    <p:animEffect transition="in" filter="fade">
                                      <p:cBhvr>
                                        <p:cTn id="7" dur="2000"/>
                                        <p:tgtEl>
                                          <p:spTgt spid="1495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9508"/>
                                        </p:tgtEl>
                                        <p:attrNameLst>
                                          <p:attrName>style.visibility</p:attrName>
                                        </p:attrNameLst>
                                      </p:cBhvr>
                                      <p:to>
                                        <p:strVal val="visible"/>
                                      </p:to>
                                    </p:set>
                                    <p:animEffect transition="in" filter="fade">
                                      <p:cBhvr>
                                        <p:cTn id="10" dur="2000"/>
                                        <p:tgtEl>
                                          <p:spTgt spid="149508"/>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49512"/>
                                        </p:tgtEl>
                                        <p:attrNameLst>
                                          <p:attrName>style.visibility</p:attrName>
                                        </p:attrNameLst>
                                      </p:cBhvr>
                                      <p:to>
                                        <p:strVal val="visible"/>
                                      </p:to>
                                    </p:set>
                                    <p:animEffect transition="in" filter="fade">
                                      <p:cBhvr>
                                        <p:cTn id="15" dur="2000"/>
                                        <p:tgtEl>
                                          <p:spTgt spid="14951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49509"/>
                                        </p:tgtEl>
                                        <p:attrNameLst>
                                          <p:attrName>style.visibility</p:attrName>
                                        </p:attrNameLst>
                                      </p:cBhvr>
                                      <p:to>
                                        <p:strVal val="visible"/>
                                      </p:to>
                                    </p:set>
                                    <p:animEffect transition="in" filter="fade">
                                      <p:cBhvr>
                                        <p:cTn id="18" dur="2000"/>
                                        <p:tgtEl>
                                          <p:spTgt spid="149509"/>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49513"/>
                                        </p:tgtEl>
                                        <p:attrNameLst>
                                          <p:attrName>style.visibility</p:attrName>
                                        </p:attrNameLst>
                                      </p:cBhvr>
                                      <p:to>
                                        <p:strVal val="visible"/>
                                      </p:to>
                                    </p:set>
                                    <p:animEffect transition="in" filter="fade">
                                      <p:cBhvr>
                                        <p:cTn id="23" dur="2000"/>
                                        <p:tgtEl>
                                          <p:spTgt spid="149513"/>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49510"/>
                                        </p:tgtEl>
                                        <p:attrNameLst>
                                          <p:attrName>style.visibility</p:attrName>
                                        </p:attrNameLst>
                                      </p:cBhvr>
                                      <p:to>
                                        <p:strVal val="visible"/>
                                      </p:to>
                                    </p:set>
                                    <p:animEffect transition="in" filter="fade">
                                      <p:cBhvr>
                                        <p:cTn id="26" dur="2000"/>
                                        <p:tgtEl>
                                          <p:spTgt spid="1495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9508" grpId="0" animBg="1"/>
      <p:bldP spid="149509" grpId="0" animBg="1"/>
      <p:bldP spid="149510" grpId="0" animBg="1"/>
      <p:bldP spid="149511" grpId="0" animBg="1"/>
      <p:bldP spid="149512" grpId="0" animBg="1"/>
      <p:bldP spid="14951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7" name="Rectangle 5"/>
          <p:cNvSpPr>
            <a:spLocks noChangeArrowheads="1"/>
          </p:cNvSpPr>
          <p:nvPr/>
        </p:nvSpPr>
        <p:spPr bwMode="auto">
          <a:xfrm>
            <a:off x="0" y="205740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p>
            <a:endParaRPr lang="el-GR"/>
          </a:p>
        </p:txBody>
      </p:sp>
      <p:graphicFrame>
        <p:nvGraphicFramePr>
          <p:cNvPr id="177156" name="Object 4"/>
          <p:cNvGraphicFramePr>
            <a:graphicFrameLocks noChangeAspect="1"/>
          </p:cNvGraphicFramePr>
          <p:nvPr/>
        </p:nvGraphicFramePr>
        <p:xfrm>
          <a:off x="0" y="0"/>
          <a:ext cx="9144000" cy="5384800"/>
        </p:xfrm>
        <a:graphic>
          <a:graphicData uri="http://schemas.openxmlformats.org/presentationml/2006/ole">
            <p:oleObj spid="_x0000_s2056" name="Εικόνα bitmap" r:id="rId3" imgW="5353797" imgH="3153215" progId="PBrush">
              <p:embed/>
            </p:oleObj>
          </a:graphicData>
        </a:graphic>
      </p:graphicFrame>
      <p:sp>
        <p:nvSpPr>
          <p:cNvPr id="2" name="Έλλειψη 1"/>
          <p:cNvSpPr/>
          <p:nvPr/>
        </p:nvSpPr>
        <p:spPr>
          <a:xfrm>
            <a:off x="3635896" y="1412776"/>
            <a:ext cx="2160240" cy="3096344"/>
          </a:xfrm>
          <a:prstGeom prst="ellips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 name="Έλλειψη 4"/>
          <p:cNvSpPr/>
          <p:nvPr/>
        </p:nvSpPr>
        <p:spPr>
          <a:xfrm rot="16200000">
            <a:off x="5073906" y="114482"/>
            <a:ext cx="2160240" cy="3172652"/>
          </a:xfrm>
          <a:prstGeom prst="ellipse">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xmlns="" val="3219246654"/>
      </p:ext>
    </p:extLst>
  </p:cSld>
  <p:clrMapOvr>
    <a:masterClrMapping/>
  </p:clrMapOvr>
  <p:transition spd="slow">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23" name="Rectangle 7"/>
          <p:cNvSpPr>
            <a:spLocks noChangeArrowheads="1"/>
          </p:cNvSpPr>
          <p:nvPr/>
        </p:nvSpPr>
        <p:spPr bwMode="auto">
          <a:xfrm>
            <a:off x="0" y="0"/>
            <a:ext cx="9144000" cy="6858000"/>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l-GR"/>
          </a:p>
        </p:txBody>
      </p:sp>
      <p:sp>
        <p:nvSpPr>
          <p:cNvPr id="162821" name="Rectangle 5"/>
          <p:cNvSpPr>
            <a:spLocks noGrp="1" noChangeArrowheads="1"/>
          </p:cNvSpPr>
          <p:nvPr>
            <p:ph type="title"/>
          </p:nvPr>
        </p:nvSpPr>
        <p:spPr/>
        <p:txBody>
          <a:bodyPr/>
          <a:lstStyle/>
          <a:p>
            <a:endParaRPr lang="el-GR" altLang="el-GR"/>
          </a:p>
        </p:txBody>
      </p:sp>
      <p:graphicFrame>
        <p:nvGraphicFramePr>
          <p:cNvPr id="162820" name="Object 4"/>
          <p:cNvGraphicFramePr>
            <a:graphicFrameLocks noGrp="1" noChangeAspect="1"/>
          </p:cNvGraphicFramePr>
          <p:nvPr>
            <p:ph idx="1"/>
            <p:extLst>
              <p:ext uri="{D42A27DB-BD31-4B8C-83A1-F6EECF244321}">
                <p14:modId xmlns:p14="http://schemas.microsoft.com/office/powerpoint/2010/main" xmlns="" val="1820671831"/>
              </p:ext>
            </p:extLst>
          </p:nvPr>
        </p:nvGraphicFramePr>
        <p:xfrm>
          <a:off x="0" y="15875"/>
          <a:ext cx="9144000" cy="6873875"/>
        </p:xfrm>
        <a:graphic>
          <a:graphicData uri="http://schemas.openxmlformats.org/presentationml/2006/ole">
            <p:oleObj spid="_x0000_s3080" name="CorelDRAW" r:id="rId3" imgW="7705440" imgH="6779160" progId="">
              <p:embed/>
            </p:oleObj>
          </a:graphicData>
        </a:graphic>
      </p:graphicFrame>
    </p:spTree>
    <p:extLst>
      <p:ext uri="{BB962C8B-B14F-4D97-AF65-F5344CB8AC3E}">
        <p14:creationId xmlns:p14="http://schemas.microsoft.com/office/powerpoint/2010/main" xmlns="" val="1426999882"/>
      </p:ext>
    </p:extLst>
  </p:cSld>
  <p:clrMapOvr>
    <a:masterClrMapping/>
  </p:clrMapOvr>
  <p:transition spd="slow">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DVSECTIONID" val="wjzqUzkCEyRs7MDbtn22K6"/>
</p:tagLst>
</file>

<file path=ppt/tags/tag2.xml><?xml version="1.0" encoding="utf-8"?>
<p:tagLst xmlns:a="http://schemas.openxmlformats.org/drawingml/2006/main" xmlns:r="http://schemas.openxmlformats.org/officeDocument/2006/relationships" xmlns:p="http://schemas.openxmlformats.org/presentationml/2006/main">
  <p:tag name="DVSECTIONID" val="FWTzd7aXBssOmYs9yuGiml"/>
</p:tagLst>
</file>

<file path=ppt/tags/tag3.xml><?xml version="1.0" encoding="utf-8"?>
<p:tagLst xmlns:a="http://schemas.openxmlformats.org/drawingml/2006/main" xmlns:r="http://schemas.openxmlformats.org/officeDocument/2006/relationships" xmlns:p="http://schemas.openxmlformats.org/presentationml/2006/main">
  <p:tag name="DVSHAPEID" val="fEx7i1o5WFYMUt4c6svz0o"/>
</p:tagLst>
</file>

<file path=ppt/theme/theme1.xml><?xml version="1.0" encoding="utf-8"?>
<a:theme xmlns:a="http://schemas.openxmlformats.org/drawingml/2006/main" name="Αναφορά κατάστασης έργου">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ProjectStatusReport</Template>
  <TotalTime>0</TotalTime>
  <Words>679</Words>
  <Application>Microsoft Office PowerPoint</Application>
  <PresentationFormat>Προβολή στην οθόνη (4:3)</PresentationFormat>
  <Paragraphs>75</Paragraphs>
  <Slides>10</Slides>
  <Notes>3</Notes>
  <HiddenSlides>0</HiddenSlides>
  <MMClips>0</MMClips>
  <ScaleCrop>false</ScaleCrop>
  <HeadingPairs>
    <vt:vector size="6" baseType="variant">
      <vt:variant>
        <vt:lpstr>Θέμα</vt:lpstr>
      </vt:variant>
      <vt:variant>
        <vt:i4>1</vt:i4>
      </vt:variant>
      <vt:variant>
        <vt:lpstr>Ενσωματωμένοι διακομιστές OLE</vt:lpstr>
      </vt:variant>
      <vt:variant>
        <vt:i4>2</vt:i4>
      </vt:variant>
      <vt:variant>
        <vt:lpstr>Τίτλοι διαφανειών</vt:lpstr>
      </vt:variant>
      <vt:variant>
        <vt:i4>10</vt:i4>
      </vt:variant>
    </vt:vector>
  </HeadingPairs>
  <TitlesOfParts>
    <vt:vector size="13" baseType="lpstr">
      <vt:lpstr>Αναφορά κατάστασης έργου</vt:lpstr>
      <vt:lpstr>Εικόνα bitmap</vt:lpstr>
      <vt:lpstr>CorelDRAW</vt:lpstr>
      <vt:lpstr>ΌΡΑΜΑ</vt:lpstr>
      <vt:lpstr>Αξιοκρατική και ισότιμη πρόσβαση στις υπηρεσίες υγείας</vt:lpstr>
      <vt:lpstr>Εικονική επίσκεψη ιατρού</vt:lpstr>
      <vt:lpstr>Συνδυασμός – Σύγκριση - Εξέταση</vt:lpstr>
      <vt:lpstr>Αποθήκευση και προώθηση ιατρικών πληροφοριών</vt:lpstr>
      <vt:lpstr>Διαφάνεια 6</vt:lpstr>
      <vt:lpstr>Η αλυσίδα της ανάπτυξης στην τηλεϊατρική</vt:lpstr>
      <vt:lpstr>Διαφάνεια 8</vt:lpstr>
      <vt:lpstr>Διαφάνεια 9</vt:lpstr>
      <vt:lpstr>Σχεδιαζόμενες Δράσεις μέσω των νέων κοινοτικών Προγραμμάτων σε θέματα που άπτονται της ισότιμης πρόσβασης</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2014-02-11T11:34:26Z</dcterms:created>
  <dcterms:modified xsi:type="dcterms:W3CDTF">2014-02-13T11:06:42Z</dcterms:modified>
</cp:coreProperties>
</file>