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0"/>
  </p:notesMasterIdLst>
  <p:sldIdLst>
    <p:sldId id="256" r:id="rId2"/>
    <p:sldId id="268" r:id="rId3"/>
    <p:sldId id="257" r:id="rId4"/>
    <p:sldId id="260" r:id="rId5"/>
    <p:sldId id="258" r:id="rId6"/>
    <p:sldId id="259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0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ED6C4-88D2-4522-840E-1F2BA5575E13}" type="datetimeFigureOut">
              <a:rPr lang="el-GR" smtClean="0"/>
              <a:pPr/>
              <a:t>16/5/2016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B78D-4557-4B5F-A0E9-A55847CC7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B78D-4557-4B5F-A0E9-A55847CC72F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B78D-4557-4B5F-A0E9-A55847CC72F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Monday, May 16, 2016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xtheodoros\Desktop\citify-facebook\balloon-1046693_19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"/>
            <a:ext cx="9144000" cy="6858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00200" y="5458927"/>
            <a:ext cx="7543800" cy="484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 smtClean="0">
              <a:latin typeface="Arial Black"/>
              <a:cs typeface="Arial Black"/>
            </a:endParaRPr>
          </a:p>
          <a:p>
            <a:endParaRPr lang="en-US" sz="3200" dirty="0" smtClean="0">
              <a:latin typeface="Arial Black"/>
              <a:cs typeface="Arial Black"/>
            </a:endParaRPr>
          </a:p>
          <a:p>
            <a:endParaRPr lang="en-US" sz="3200" dirty="0" smtClean="0">
              <a:latin typeface="Arial Black"/>
              <a:cs typeface="Arial Black"/>
            </a:endParaRPr>
          </a:p>
          <a:p>
            <a:r>
              <a:rPr lang="en-US" sz="3200" dirty="0" smtClean="0">
                <a:solidFill>
                  <a:schemeClr val="bg2"/>
                </a:solidFill>
                <a:latin typeface="Arial Black"/>
                <a:cs typeface="Arial Black"/>
              </a:rPr>
              <a:t>e</a:t>
            </a:r>
            <a:r>
              <a:rPr lang="el-GR" sz="1800" b="1" dirty="0" smtClean="0">
                <a:solidFill>
                  <a:schemeClr val="bg2"/>
                </a:solidFill>
                <a:latin typeface="Arial Black"/>
                <a:cs typeface="Arial Black"/>
              </a:rPr>
              <a:t>-</a:t>
            </a:r>
            <a:r>
              <a:rPr lang="el-GR" sz="1800" b="1" dirty="0" err="1" smtClean="0">
                <a:solidFill>
                  <a:schemeClr val="bg2"/>
                </a:solidFill>
                <a:latin typeface="Arial Black"/>
                <a:cs typeface="Arial Black"/>
              </a:rPr>
              <a:t>φαρμογές</a:t>
            </a:r>
            <a:r>
              <a:rPr lang="el-GR" sz="1800" b="1" dirty="0" smtClean="0">
                <a:solidFill>
                  <a:schemeClr val="bg2"/>
                </a:solidFill>
                <a:latin typeface="Arial Black"/>
                <a:cs typeface="Arial Black"/>
              </a:rPr>
              <a:t> για έξυπνες πόλεις με ενεργούς πολίτες </a:t>
            </a:r>
            <a:endParaRPr lang="en-US" sz="1800" b="1" dirty="0">
              <a:solidFill>
                <a:schemeClr val="bg2"/>
              </a:solidFill>
              <a:latin typeface="Arial Black"/>
              <a:cs typeface="Arial Black"/>
            </a:endParaRPr>
          </a:p>
        </p:txBody>
      </p:sp>
      <p:pic>
        <p:nvPicPr>
          <p:cNvPr id="15" name="Picture 5" descr="wifi-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6" y="4890028"/>
            <a:ext cx="635000" cy="635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00200" y="4974007"/>
            <a:ext cx="4753946" cy="484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 smtClean="0">
              <a:latin typeface="Arial Black"/>
              <a:cs typeface="Arial Black"/>
            </a:endParaRPr>
          </a:p>
          <a:p>
            <a:endParaRPr lang="en-US" sz="2800" dirty="0" smtClean="0">
              <a:latin typeface="Arial Black"/>
              <a:cs typeface="Arial Black"/>
            </a:endParaRPr>
          </a:p>
          <a:p>
            <a:endParaRPr lang="en-US" sz="2800" dirty="0" smtClean="0">
              <a:latin typeface="Arial Black"/>
              <a:cs typeface="Arial Black"/>
            </a:endParaRPr>
          </a:p>
          <a:p>
            <a:r>
              <a:rPr lang="en-US" sz="2800" dirty="0" err="1" smtClean="0">
                <a:solidFill>
                  <a:schemeClr val="bg2"/>
                </a:solidFill>
                <a:latin typeface="Arial Black"/>
                <a:cs typeface="Arial Black"/>
              </a:rPr>
              <a:t>CitifyApp</a:t>
            </a:r>
            <a:endParaRPr lang="en-US" sz="2800" b="1" dirty="0">
              <a:solidFill>
                <a:schemeClr val="bg2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theodoros\Desktop\citify-facebook\banner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1745"/>
            <a:ext cx="8153401" cy="104775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09601" y="2649894"/>
            <a:ext cx="7543800" cy="484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crowdsourcing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platform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0474" y="2201781"/>
            <a:ext cx="1830228" cy="914400"/>
          </a:xfrm>
        </p:spPr>
        <p:txBody>
          <a:bodyPr/>
          <a:lstStyle/>
          <a:p>
            <a:r>
              <a:rPr lang="en-US" sz="3200" dirty="0" smtClean="0"/>
              <a:t>Citify</a:t>
            </a:r>
            <a:endParaRPr lang="en-US" sz="3200" dirty="0"/>
          </a:p>
        </p:txBody>
      </p:sp>
      <p:pic>
        <p:nvPicPr>
          <p:cNvPr id="4" name="Picture 3" descr="user_male3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1" y="1614456"/>
            <a:ext cx="635000" cy="635000"/>
          </a:xfrm>
          <a:prstGeom prst="rect">
            <a:avLst/>
          </a:prstGeom>
        </p:spPr>
      </p:pic>
      <p:pic>
        <p:nvPicPr>
          <p:cNvPr id="6" name="Picture 5" descr="user_male3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9" y="2196168"/>
            <a:ext cx="635000" cy="635000"/>
          </a:xfrm>
          <a:prstGeom prst="rect">
            <a:avLst/>
          </a:prstGeom>
        </p:spPr>
      </p:pic>
      <p:pic>
        <p:nvPicPr>
          <p:cNvPr id="7" name="Picture 6" descr="user_male3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06" y="1766856"/>
            <a:ext cx="635000" cy="635000"/>
          </a:xfrm>
          <a:prstGeom prst="rect">
            <a:avLst/>
          </a:prstGeom>
        </p:spPr>
      </p:pic>
      <p:pic>
        <p:nvPicPr>
          <p:cNvPr id="8" name="Picture 7" descr="user_male3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4" y="2406654"/>
            <a:ext cx="635000" cy="635000"/>
          </a:xfrm>
          <a:prstGeom prst="rect">
            <a:avLst/>
          </a:prstGeom>
        </p:spPr>
      </p:pic>
      <p:pic>
        <p:nvPicPr>
          <p:cNvPr id="9" name="Picture 8" descr="user_male3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4" y="1931956"/>
            <a:ext cx="635000" cy="635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983293" y="1055645"/>
            <a:ext cx="1109318" cy="334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1800" b="1" dirty="0" smtClean="0">
                <a:solidFill>
                  <a:schemeClr val="tx1">
                    <a:lumMod val="95000"/>
                  </a:schemeClr>
                </a:solidFill>
                <a:latin typeface="Arial Black"/>
                <a:cs typeface="Arial Black"/>
              </a:rPr>
              <a:t>Πολίτες</a:t>
            </a:r>
            <a:endParaRPr lang="en-US" sz="1800" b="1" dirty="0">
              <a:solidFill>
                <a:schemeClr val="tx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 descr="swearing-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4" y="3707410"/>
            <a:ext cx="635000" cy="635000"/>
          </a:xfrm>
          <a:prstGeom prst="rect">
            <a:avLst/>
          </a:prstGeom>
        </p:spPr>
      </p:pic>
      <p:pic>
        <p:nvPicPr>
          <p:cNvPr id="12" name="Picture 11" descr="right_circular-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76" y="2596654"/>
            <a:ext cx="445000" cy="445000"/>
          </a:xfrm>
          <a:prstGeom prst="rect">
            <a:avLst/>
          </a:prstGeom>
        </p:spPr>
      </p:pic>
      <p:pic>
        <p:nvPicPr>
          <p:cNvPr id="15" name="Picture 14" descr="right_circular-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0702" y="2566956"/>
            <a:ext cx="495892" cy="474698"/>
          </a:xfrm>
          <a:prstGeom prst="rect">
            <a:avLst/>
          </a:prstGeom>
        </p:spPr>
      </p:pic>
      <p:pic>
        <p:nvPicPr>
          <p:cNvPr id="16" name="Picture 15" descr="organization-5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76" y="2481181"/>
            <a:ext cx="635000" cy="635000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6265680" y="1122608"/>
            <a:ext cx="1109318" cy="334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1800" b="1" dirty="0" smtClean="0">
                <a:solidFill>
                  <a:schemeClr val="tx1">
                    <a:lumMod val="95000"/>
                  </a:schemeClr>
                </a:solidFill>
                <a:latin typeface="Arial Black"/>
                <a:cs typeface="Arial Black"/>
              </a:rPr>
              <a:t>Δήμος</a:t>
            </a:r>
            <a:endParaRPr lang="en-US" sz="1800" b="1" dirty="0">
              <a:solidFill>
                <a:schemeClr val="tx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978148" y="3928270"/>
            <a:ext cx="4145616" cy="495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1800" dirty="0" smtClean="0">
                <a:solidFill>
                  <a:schemeClr val="tx1">
                    <a:lumMod val="95000"/>
                  </a:schemeClr>
                </a:solidFill>
                <a:latin typeface="Arial Black"/>
                <a:cs typeface="Arial Black"/>
              </a:rPr>
              <a:t>Διαχείριση Προβλημάτων 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9" name="Picture 18" descr="right_circular-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4317" y="3293270"/>
            <a:ext cx="635000" cy="635000"/>
          </a:xfrm>
          <a:prstGeom prst="rect">
            <a:avLst/>
          </a:prstGeom>
        </p:spPr>
      </p:pic>
      <p:pic>
        <p:nvPicPr>
          <p:cNvPr id="2050" name="Picture 2" descr="C:\Users\xtheodoros\Desktop\citify-facebook\banner-ho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01745"/>
            <a:ext cx="8153401" cy="104775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1832694" y="223935"/>
            <a:ext cx="7543800" cy="48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Citify.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crowdsourcing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_kart-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47" y="2285234"/>
            <a:ext cx="635000" cy="63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4301" y="2395690"/>
            <a:ext cx="33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 Black"/>
                <a:cs typeface="Arial Black"/>
              </a:rPr>
              <a:t>Εγκαταλελειμμένο όχημα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7" name="Picture 6" descr="map_marker-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43" y="1797758"/>
            <a:ext cx="469588" cy="469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5727" y="181724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 Black"/>
                <a:cs typeface="Arial Black"/>
              </a:rPr>
              <a:t>Εύρεση Διεύθυνσης 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9" name="Picture 8" descr="old_time_camera-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47" y="4369284"/>
            <a:ext cx="635000" cy="63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727" y="455395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 Black"/>
                <a:cs typeface="Arial Black"/>
              </a:rPr>
              <a:t>Φωτογραφία οχήματος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8194" name="Picture 2" descr="C:\Users\xtheodoros\Dropbox\Triangggle Team Folder\Citify\Layouts\Mobile\FINAL\iOS\ios-submit-iss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97" y="465517"/>
            <a:ext cx="3339839" cy="5926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theodoros\Desktop\citify-facebook\citify_11.f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3039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195417" y="622935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 Black"/>
                <a:cs typeface="Arial Black"/>
              </a:rPr>
              <a:t>Πώς λειτουργεί; 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3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195417" y="5976595"/>
            <a:ext cx="513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3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Διαφορετικές πλατφόρμες Αναφορών 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WebAPP</a:t>
            </a:r>
            <a:r>
              <a:rPr lang="en-US" dirty="0" smtClean="0">
                <a:latin typeface="Arial Black"/>
                <a:cs typeface="Arial Black"/>
              </a:rPr>
              <a:t> – Citifyapp.com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122" name="Picture 2" descr="C:\Users\xtheodoros\Dropbox\Triangggle Team Folder\Citify\Layouts\Web\FINAL\web_main_page_list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976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xtheodoros\Desktop\citify-facebook\citify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4"/>
          <p:cNvSpPr txBox="1"/>
          <p:nvPr/>
        </p:nvSpPr>
        <p:spPr>
          <a:xfrm>
            <a:off x="4511083" y="6371150"/>
            <a:ext cx="458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 Black"/>
                <a:cs typeface="Arial Black"/>
              </a:rPr>
              <a:t>3 </a:t>
            </a:r>
            <a:r>
              <a:rPr lang="el-GR" sz="1600" dirty="0" smtClean="0">
                <a:solidFill>
                  <a:schemeClr val="bg1"/>
                </a:solidFill>
                <a:latin typeface="Arial Black"/>
                <a:cs typeface="Arial Black"/>
              </a:rPr>
              <a:t>Διαφορετικές πλατφόρμες Αναφορών </a:t>
            </a:r>
          </a:p>
        </p:txBody>
      </p:sp>
      <p:pic>
        <p:nvPicPr>
          <p:cNvPr id="6149" name="Picture 5" descr="C:\Users\xtheodoros\Desktop\citify-facebook\Available_on_the_App_Store_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92" y="6149544"/>
            <a:ext cx="1884171" cy="5601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178892" y="3288787"/>
            <a:ext cx="3132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/>
                <a:cs typeface="Arial Black"/>
              </a:rPr>
              <a:t>ios</a:t>
            </a:r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 App– Citify</a:t>
            </a:r>
          </a:p>
          <a:p>
            <a:r>
              <a:rPr lang="el-GR" dirty="0" smtClean="0">
                <a:solidFill>
                  <a:schemeClr val="bg1"/>
                </a:solidFill>
                <a:latin typeface="Arial Black"/>
                <a:cs typeface="Arial Black"/>
              </a:rPr>
              <a:t>Πλατφόρμα για ι</a:t>
            </a:r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PHONE</a:t>
            </a:r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theodoros\Desktop\citify-facebook\citify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40613" cy="6858000"/>
          </a:xfrm>
          <a:prstGeom prst="rect">
            <a:avLst/>
          </a:prstGeom>
          <a:noFill/>
        </p:spPr>
      </p:pic>
      <p:sp>
        <p:nvSpPr>
          <p:cNvPr id="7" name="TextBox 4"/>
          <p:cNvSpPr txBox="1"/>
          <p:nvPr/>
        </p:nvSpPr>
        <p:spPr>
          <a:xfrm>
            <a:off x="237392" y="6159062"/>
            <a:ext cx="458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 Black"/>
                <a:cs typeface="Arial Black"/>
              </a:rPr>
              <a:t>3 </a:t>
            </a:r>
            <a:r>
              <a:rPr lang="el-GR" sz="1600" dirty="0" smtClean="0">
                <a:solidFill>
                  <a:schemeClr val="bg1"/>
                </a:solidFill>
                <a:latin typeface="Arial Black"/>
                <a:cs typeface="Arial Black"/>
              </a:rPr>
              <a:t>Διαφορετικές πλατφόρμες αναφορών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226704" y="3483913"/>
            <a:ext cx="3149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Android App– Citify</a:t>
            </a:r>
          </a:p>
          <a:p>
            <a:r>
              <a:rPr lang="el-GR" sz="14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Πλατφόρμα για κινητά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Android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7172" name="Picture 4" descr="C:\Users\xtheodoro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574" y="5918709"/>
            <a:ext cx="1777426" cy="578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63</Words>
  <Application>Microsoft Office PowerPoint</Application>
  <PresentationFormat>Προβολή στην οθόνη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Citify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CityHub . Crowdsourcing platform</dc:title>
  <dc:creator>Theodoros Xanthopoulos</dc:creator>
  <cp:lastModifiedBy>xtheodoros</cp:lastModifiedBy>
  <cp:revision>28</cp:revision>
  <dcterms:created xsi:type="dcterms:W3CDTF">2014-12-17T21:17:54Z</dcterms:created>
  <dcterms:modified xsi:type="dcterms:W3CDTF">2016-05-16T07:26:44Z</dcterms:modified>
</cp:coreProperties>
</file>